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1" r:id="rId3"/>
    <p:sldId id="257" r:id="rId4"/>
    <p:sldId id="258" r:id="rId5"/>
  </p:sldIdLst>
  <p:sldSz cx="359997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stieg" id="{79196F5F-D1CA-425D-A846-F6EBFCB51D81}">
          <p14:sldIdLst>
            <p14:sldId id="256"/>
            <p14:sldId id="261"/>
          </p14:sldIdLst>
        </p14:section>
        <p14:section name="FLUSS" id="{6F7065CD-D35D-4D50-8B6F-376B075A1142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821D34-2917-EC6A-1F4D-DBD8E4A68988}" name="Pierre" initials="P" userId="1cfb7bf4cec078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98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22F41-D3BC-49AF-8B62-38FACD3DD1C2}" v="2" dt="2022-03-08T15:11:28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8" autoAdjust="0"/>
    <p:restoredTop sz="78635" autoAdjust="0"/>
  </p:normalViewPr>
  <p:slideViewPr>
    <p:cSldViewPr snapToGrid="0">
      <p:cViewPr varScale="1">
        <p:scale>
          <a:sx n="33" d="100"/>
          <a:sy n="33" d="100"/>
        </p:scale>
        <p:origin x="123" y="10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" userId="1cfb7bf4cec078c7" providerId="LiveId" clId="{EBD22F41-D3BC-49AF-8B62-38FACD3DD1C2}"/>
    <pc:docChg chg="modSld">
      <pc:chgData name="Pierre" userId="1cfb7bf4cec078c7" providerId="LiveId" clId="{EBD22F41-D3BC-49AF-8B62-38FACD3DD1C2}" dt="2022-03-08T15:11:28.680" v="37"/>
      <pc:docMkLst>
        <pc:docMk/>
      </pc:docMkLst>
      <pc:sldChg chg="addSp modSp mod">
        <pc:chgData name="Pierre" userId="1cfb7bf4cec078c7" providerId="LiveId" clId="{EBD22F41-D3BC-49AF-8B62-38FACD3DD1C2}" dt="2022-03-08T15:11:28.680" v="37"/>
        <pc:sldMkLst>
          <pc:docMk/>
          <pc:sldMk cId="1241177739" sldId="257"/>
        </pc:sldMkLst>
        <pc:spChg chg="add mod">
          <ac:chgData name="Pierre" userId="1cfb7bf4cec078c7" providerId="LiveId" clId="{EBD22F41-D3BC-49AF-8B62-38FACD3DD1C2}" dt="2022-03-08T15:11:15.158" v="36" actId="108"/>
          <ac:spMkLst>
            <pc:docMk/>
            <pc:sldMk cId="1241177739" sldId="257"/>
            <ac:spMk id="53" creationId="{0A935C66-DD1D-4C22-A544-9D414CE153EC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54" creationId="{532C06CE-D3D6-4AE8-8EF5-9ABD7C02C04A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55" creationId="{762771E6-D2DE-4D65-9E6C-38835A09CE96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56" creationId="{D00049BE-97C2-4E20-ADE0-D097D8E86CC8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57" creationId="{FE7A07BE-9FC0-4676-8EBC-21988699C404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58" creationId="{A122E2CA-1677-4576-B4CB-CB22F76F9FBA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80" creationId="{E86682FC-1358-423E-AB2C-4D5820E71A51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81" creationId="{146169D3-32B7-4ECA-898C-967D083F4D3A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82" creationId="{D9F65D0C-8C48-4B05-A12E-728D724CF2DB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83" creationId="{74B32303-7F87-452A-A8AF-8190C474D0A9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84" creationId="{7E17DE26-E83D-4140-8125-F22D65066B4F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85" creationId="{2282C2F1-3949-4DCE-87F3-0E74E98688AE}"/>
          </ac:spMkLst>
        </pc:spChg>
        <pc:spChg chg="add mod">
          <ac:chgData name="Pierre" userId="1cfb7bf4cec078c7" providerId="LiveId" clId="{EBD22F41-D3BC-49AF-8B62-38FACD3DD1C2}" dt="2022-03-08T15:11:28.680" v="37"/>
          <ac:spMkLst>
            <pc:docMk/>
            <pc:sldMk cId="1241177739" sldId="257"/>
            <ac:spMk id="86" creationId="{5260CF7A-8B5D-40A4-AC25-2150450494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B5BBB-9521-4B62-AE82-A85E815CC7F9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743200" y="1143000"/>
            <a:ext cx="1234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F2D25-00D3-4246-B6DE-2EDF69CC81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7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effectLst/>
                <a:latin typeface="+mn-lt"/>
              </a:rPr>
              <a:t>EIN SYMBOL IN DIE FLUSS-FOLIE KOPIEREN</a:t>
            </a:r>
          </a:p>
          <a:p>
            <a:endParaRPr lang="de-DE" dirty="0"/>
          </a:p>
          <a:p>
            <a:r>
              <a:rPr lang="de-DE" dirty="0"/>
              <a:t>Klicke mit der rechten Maustaste auf Dein gewünschtes Symbol  und wähle „Kopieren“.</a:t>
            </a:r>
          </a:p>
          <a:p>
            <a:r>
              <a:rPr lang="de-DE" dirty="0"/>
              <a:t>Wechsle auf Deine FLUSS-Folie und klicke an die gewünschte Stelle mit der rechten </a:t>
            </a:r>
          </a:p>
          <a:p>
            <a:r>
              <a:rPr lang="de-DE" dirty="0"/>
              <a:t>Maustaste und wähle „Einfügeoptionen-&gt;Zieldesign verwenden (Z)“. Klicke anschließend zwei mal</a:t>
            </a:r>
          </a:p>
          <a:p>
            <a:r>
              <a:rPr lang="de-DE" dirty="0"/>
              <a:t>auf den Platzhalter-Text des Symbols, um ihn mit Deinen Worten zu ersetzen.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2D25-00D3-4246-B6DE-2EDF69CC81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2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+mn-lt"/>
              </a:rPr>
              <a:t>EINEN WIRBEL VERVIELFÄLTIGEN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Klicke Halte die Steuerungstaste (Strg o. </a:t>
            </a:r>
            <a:r>
              <a:rPr lang="de-DE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Ctrl</a:t>
            </a: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gedrückt, klicke auf das gewünschte WIRBEL-Symbol 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ziehe es an den gewünschten Ort. Lass dann als erstes die Maustaste los und als zweites die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Steuerungstaste.</a:t>
            </a: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+mn-lt"/>
              </a:rPr>
              <a:t>FARBE EINES WIRBELS ÄNDERN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Klicke zweimal auf ein beliebiges WIRBEL-Symbol und dann in der oberen Funktionsleiste auf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"Grafikformat" und wähle anschließend bei "Grafikkontur" die Farbe der LebensENERGIE aus,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die in diesem WIRBEL </a:t>
            </a:r>
            <a:r>
              <a:rPr lang="de-DE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fliesst</a:t>
            </a: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+mn-lt"/>
              </a:rPr>
              <a:t>EINEN NEUEN FLUSS ANLEGEN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Fahre mit der Maus in die Folienübersicht, die Du am linken Rand von PowerPoint findest.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Klicke dort mit der rechten Maustaste auf die FLUSS-Folie und wähle „Folie Duplizieren“ aus.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Markiere alle Symbole im FLUSS, die Du löschen möchtest und drücke die „</a:t>
            </a:r>
            <a:r>
              <a:rPr lang="de-DE" sz="1800" b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Entf</a:t>
            </a: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“-Taste oder</a:t>
            </a:r>
            <a:b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die „Zurück“-Taste.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2D25-00D3-4246-B6DE-2EDF69CC81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15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+mn-lt"/>
              </a:rPr>
              <a:t>EINEN WIRBEL VERVIELFÄLTIGEN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Klicke Halte die Steuerungstaste (Strg o. </a:t>
            </a:r>
            <a:r>
              <a:rPr lang="de-DE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Ctrl</a:t>
            </a: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gedrückt, klicke auf das gewünschte WIRBEL-Symbol 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ziehe es an den gewünschten Ort. Lass dann als erstes die Maustaste los und als zweites die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Steuerungstaste.</a:t>
            </a: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+mn-lt"/>
              </a:rPr>
              <a:t>FARBE EINES WIRBELS ÄNDERN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Klicke zweimal auf ein beliebiges WIRBEL-Symbol und dann in der oberen Funktionsleiste auf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"Grafikformat" und wähle anschließend bei "Grafikkontur" die Farbe der LebensENERGIE aus,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die in diesem WIRBEL </a:t>
            </a:r>
            <a:r>
              <a:rPr lang="de-DE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fliesst</a:t>
            </a:r>
            <a:r>
              <a:rPr lang="de-DE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+mn-lt"/>
              </a:rPr>
              <a:t>EINEN NEUEN FLUSS ANLEGEN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Fahre mit der Maus in die Folienübersicht, die Du am linken Rand von PowerPoint findest.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Klicke dort mit der rechten Maustaste auf die FLUSS-Folie und wähle „Folie Duplizieren“ aus.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Markiere alle Symbole im FLUSS, die Du löschen möchtest und drücke die „</a:t>
            </a:r>
            <a:r>
              <a:rPr lang="de-DE" sz="1800" b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Entf</a:t>
            </a: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“-Taste oder</a:t>
            </a:r>
            <a:b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die „Zurück“-Taste.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2D25-00D3-4246-B6DE-2EDF69CC81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5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>
                <a:ea typeface="Cambria" panose="02040503050406030204" pitchFamily="18" charset="0"/>
              </a:rPr>
              <a:t>Name der LebensENERGIEN ändern</a:t>
            </a:r>
          </a:p>
          <a:p>
            <a:endParaRPr lang="de-DE" sz="1200" i="1" dirty="0">
              <a:latin typeface="Georgia" panose="02040502050405020303" pitchFamily="18" charset="0"/>
            </a:endParaRPr>
          </a:p>
          <a:p>
            <a:r>
              <a:rPr lang="de-DE" sz="1200" i="1" dirty="0">
                <a:latin typeface="Georgia" panose="02040502050405020303" pitchFamily="18" charset="0"/>
              </a:rPr>
              <a:t>Klicke doppelt auf einen der Schriftzüge „LebensENERGIE“, sodass das Wort grau markiert ist. Ersetze es dann mit dem Namen einer der LebensENERGIEN aus Deinem FLUSS.</a:t>
            </a:r>
          </a:p>
          <a:p>
            <a:endParaRPr lang="de-DE" sz="1200" i="1" dirty="0">
              <a:latin typeface="Georgia" panose="02040502050405020303" pitchFamily="18" charset="0"/>
            </a:endParaRPr>
          </a:p>
          <a:p>
            <a:r>
              <a:rPr lang="de-DE" sz="1400" b="1" dirty="0">
                <a:ea typeface="Cambria" panose="02040503050406030204" pitchFamily="18" charset="0"/>
              </a:rPr>
              <a:t>Farbe der LebensENERGIEN ändern</a:t>
            </a:r>
          </a:p>
          <a:p>
            <a:endParaRPr lang="de-DE" sz="1400" b="1" i="1" dirty="0">
              <a:latin typeface="Georgia" panose="02040502050405020303" pitchFamily="18" charset="0"/>
              <a:ea typeface="Cambria" panose="02040503050406030204" pitchFamily="18" charset="0"/>
            </a:endParaRPr>
          </a:p>
          <a:p>
            <a:r>
              <a:rPr lang="de-DE" sz="1200" i="1" dirty="0">
                <a:latin typeface="Georgia" panose="02040502050405020303" pitchFamily="18" charset="0"/>
              </a:rPr>
              <a:t>Klicke doppelt auf eines der LebensENERGIE-Symbole, sodass es markiert ist. Dann wähle in der Funktionsliste oben bei „Grafikkontur“ die Farbe aus, die Du der jeweiligen LebensENERGIE zuordnen möchtest.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2D25-00D3-4246-B6DE-2EDF69CC81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66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67" y="1472842"/>
            <a:ext cx="26999804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4726842"/>
            <a:ext cx="26999804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93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29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2" y="479142"/>
            <a:ext cx="7762444" cy="762669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2" y="479142"/>
            <a:ext cx="22837334" cy="762669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91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59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2" y="2243636"/>
            <a:ext cx="31049774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2" y="6022609"/>
            <a:ext cx="31049774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75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2395710"/>
            <a:ext cx="15299889" cy="57101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2395710"/>
            <a:ext cx="15299889" cy="57101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16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479143"/>
            <a:ext cx="31049774" cy="173949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2" y="2206137"/>
            <a:ext cx="15229575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2" y="3287331"/>
            <a:ext cx="15229575" cy="48351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7" y="2206137"/>
            <a:ext cx="15304578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7" y="3287331"/>
            <a:ext cx="15304578" cy="48351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39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94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11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599969"/>
            <a:ext cx="1161085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1295767"/>
            <a:ext cx="18224867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2699862"/>
            <a:ext cx="1161085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5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599969"/>
            <a:ext cx="1161085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1295767"/>
            <a:ext cx="18224867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2699862"/>
            <a:ext cx="1161085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35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479143"/>
            <a:ext cx="3104977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2395710"/>
            <a:ext cx="3104977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8341239"/>
            <a:ext cx="809994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1C52-8E2D-466C-9950-BBDE5DBF0450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8341239"/>
            <a:ext cx="1214991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8341239"/>
            <a:ext cx="809994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E3BB-44CD-4B8D-B84F-5A790218D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63.sv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svg"/><Relationship Id="rId27" Type="http://schemas.openxmlformats.org/officeDocument/2006/relationships/image" Target="../media/image66.png"/><Relationship Id="rId30" Type="http://schemas.openxmlformats.org/officeDocument/2006/relationships/image" Target="../media/image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0A100A98-E233-47E1-8AF2-BDF1A0CB2AA4}"/>
              </a:ext>
            </a:extLst>
          </p:cNvPr>
          <p:cNvGrpSpPr/>
          <p:nvPr/>
        </p:nvGrpSpPr>
        <p:grpSpPr>
          <a:xfrm>
            <a:off x="1377693" y="2828983"/>
            <a:ext cx="2015294" cy="1666829"/>
            <a:chOff x="1377693" y="3124258"/>
            <a:chExt cx="2015294" cy="1666829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5522AA8-5AED-4FA6-9063-F85C1676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60296527-5127-4D41-8BB0-63F30A04D5A5}"/>
                </a:ext>
              </a:extLst>
            </p:cNvPr>
            <p:cNvSpPr txBox="1"/>
            <p:nvPr/>
          </p:nvSpPr>
          <p:spPr>
            <a:xfrm>
              <a:off x="1377693" y="4083202"/>
              <a:ext cx="2015294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LebensWIRBEL</a:t>
              </a:r>
            </a:p>
            <a:p>
              <a:pPr algn="ctr"/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F940F012-E3F9-4524-9F3A-AFF785088EFC}"/>
              </a:ext>
            </a:extLst>
          </p:cNvPr>
          <p:cNvSpPr txBox="1"/>
          <p:nvPr/>
        </p:nvSpPr>
        <p:spPr>
          <a:xfrm>
            <a:off x="6999181" y="1397214"/>
            <a:ext cx="5044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i="1" dirty="0">
                <a:latin typeface="Georgia" panose="02040502050405020303" pitchFamily="18" charset="0"/>
              </a:rPr>
              <a:t>Kopiere Dir hier die Symbole raus, die Du </a:t>
            </a:r>
          </a:p>
          <a:p>
            <a:pPr algn="ctr"/>
            <a:r>
              <a:rPr lang="de-DE" sz="2000" i="1" dirty="0">
                <a:latin typeface="Georgia" panose="02040502050405020303" pitchFamily="18" charset="0"/>
              </a:rPr>
              <a:t>in Deinem FLUSS nutzen möchtest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607D6AC-32FA-400D-AD33-87067CD25AFA}"/>
              </a:ext>
            </a:extLst>
          </p:cNvPr>
          <p:cNvGrpSpPr/>
          <p:nvPr/>
        </p:nvGrpSpPr>
        <p:grpSpPr>
          <a:xfrm>
            <a:off x="1198870" y="6712477"/>
            <a:ext cx="2198038" cy="1800644"/>
            <a:chOff x="1275286" y="5031519"/>
            <a:chExt cx="2198038" cy="1800644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FB1CE61-D936-4A9F-99D4-9882C8518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1104" y="5031519"/>
              <a:ext cx="1222049" cy="1040228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575B373-C81A-432D-B58E-CB61F8307295}"/>
                </a:ext>
              </a:extLst>
            </p:cNvPr>
            <p:cNvSpPr txBox="1"/>
            <p:nvPr/>
          </p:nvSpPr>
          <p:spPr>
            <a:xfrm>
              <a:off x="1275286" y="6124278"/>
              <a:ext cx="2198038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SchattenWIRBEL</a:t>
              </a:r>
            </a:p>
            <a:p>
              <a:pPr algn="ctr"/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1C183569-B225-4AC7-9BD3-1C8A6E69A88D}"/>
              </a:ext>
            </a:extLst>
          </p:cNvPr>
          <p:cNvGrpSpPr/>
          <p:nvPr/>
        </p:nvGrpSpPr>
        <p:grpSpPr>
          <a:xfrm>
            <a:off x="1377692" y="4698013"/>
            <a:ext cx="2015296" cy="1666829"/>
            <a:chOff x="3754122" y="3124258"/>
            <a:chExt cx="2015296" cy="1666829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A0AF213-6E83-48A2-97C4-BA697391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35930" y="3124258"/>
              <a:ext cx="1167810" cy="853320"/>
            </a:xfrm>
            <a:prstGeom prst="rect">
              <a:avLst/>
            </a:prstGeom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2ACF472A-23D0-46A8-86FE-E7CE05A9DA25}"/>
                </a:ext>
              </a:extLst>
            </p:cNvPr>
            <p:cNvSpPr txBox="1"/>
            <p:nvPr/>
          </p:nvSpPr>
          <p:spPr>
            <a:xfrm>
              <a:off x="3754122" y="4083201"/>
              <a:ext cx="20152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reinfliessender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LebensWIRBEL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D279D24E-0BA6-46A8-A5DC-DA36A23F5792}"/>
              </a:ext>
            </a:extLst>
          </p:cNvPr>
          <p:cNvGrpSpPr/>
          <p:nvPr/>
        </p:nvGrpSpPr>
        <p:grpSpPr>
          <a:xfrm>
            <a:off x="3698004" y="4668669"/>
            <a:ext cx="2015295" cy="1690584"/>
            <a:chOff x="3739309" y="5124945"/>
            <a:chExt cx="2015295" cy="1690584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59067E8-1EE7-48E8-85AA-EB1413D6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08811" y="5124945"/>
              <a:ext cx="1222049" cy="956509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AF0AF49-EA20-4442-B715-C07445870AB0}"/>
                </a:ext>
              </a:extLst>
            </p:cNvPr>
            <p:cNvSpPr txBox="1"/>
            <p:nvPr/>
          </p:nvSpPr>
          <p:spPr>
            <a:xfrm>
              <a:off x="3739309" y="6107644"/>
              <a:ext cx="2015295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rausfliessender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LebensWIRBEL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62391F1A-02BA-4B54-9B33-DE41673871D4}"/>
              </a:ext>
            </a:extLst>
          </p:cNvPr>
          <p:cNvGrpSpPr/>
          <p:nvPr/>
        </p:nvGrpSpPr>
        <p:grpSpPr>
          <a:xfrm>
            <a:off x="7092767" y="2828983"/>
            <a:ext cx="2161169" cy="1542175"/>
            <a:chOff x="6825054" y="1506421"/>
            <a:chExt cx="2161169" cy="1542175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8B77755B-683D-4110-9E2A-C9756C189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D5490E96-7F87-472A-9309-6D47E9983EFC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5F0E364-3561-4B07-A24C-2BCBBE1A1DE5}"/>
              </a:ext>
            </a:extLst>
          </p:cNvPr>
          <p:cNvGrpSpPr/>
          <p:nvPr/>
        </p:nvGrpSpPr>
        <p:grpSpPr>
          <a:xfrm>
            <a:off x="7191319" y="4732213"/>
            <a:ext cx="2161169" cy="1628055"/>
            <a:chOff x="6923601" y="3409654"/>
            <a:chExt cx="2161169" cy="162805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7DE81DC-F25F-4E86-9B3C-FF2859AFD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45596" y="3409654"/>
              <a:ext cx="1771301" cy="799215"/>
            </a:xfrm>
            <a:prstGeom prst="rect">
              <a:avLst/>
            </a:prstGeom>
          </p:spPr>
        </p:pic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E62A8D8-05F2-403A-A0AE-4A71215E93C8}"/>
                </a:ext>
              </a:extLst>
            </p:cNvPr>
            <p:cNvSpPr txBox="1"/>
            <p:nvPr/>
          </p:nvSpPr>
          <p:spPr>
            <a:xfrm>
              <a:off x="6923601" y="4329823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zarte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86B613E7-A87F-4572-ABE0-9392436E4831}"/>
              </a:ext>
            </a:extLst>
          </p:cNvPr>
          <p:cNvGrpSpPr/>
          <p:nvPr/>
        </p:nvGrpSpPr>
        <p:grpSpPr>
          <a:xfrm>
            <a:off x="9789365" y="2855641"/>
            <a:ext cx="2161169" cy="1515517"/>
            <a:chOff x="9521653" y="1533079"/>
            <a:chExt cx="2161169" cy="1515517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8F2A6B3-B396-45AE-9C09-ABDDDA9B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742195" y="1533079"/>
              <a:ext cx="1725458" cy="780971"/>
            </a:xfrm>
            <a:prstGeom prst="rect">
              <a:avLst/>
            </a:prstGeom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5FC4A9E2-5114-4060-888C-9114CB1D05FD}"/>
                </a:ext>
              </a:extLst>
            </p:cNvPr>
            <p:cNvSpPr txBox="1"/>
            <p:nvPr/>
          </p:nvSpPr>
          <p:spPr>
            <a:xfrm>
              <a:off x="9521653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ruhende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A6CFC1D-FBCD-41CC-8D75-587D9EB45C90}"/>
              </a:ext>
            </a:extLst>
          </p:cNvPr>
          <p:cNvGrpSpPr/>
          <p:nvPr/>
        </p:nvGrpSpPr>
        <p:grpSpPr>
          <a:xfrm>
            <a:off x="9789368" y="4768535"/>
            <a:ext cx="2161169" cy="1590718"/>
            <a:chOff x="9521652" y="3445974"/>
            <a:chExt cx="2161169" cy="1590718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B4E7EBE-591C-4D1A-8522-A3158FE0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42195" y="3445974"/>
              <a:ext cx="1720083" cy="780971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5C1A08F-5A6C-485A-8607-2B15FDB15F53}"/>
                </a:ext>
              </a:extLst>
            </p:cNvPr>
            <p:cNvSpPr txBox="1"/>
            <p:nvPr/>
          </p:nvSpPr>
          <p:spPr>
            <a:xfrm>
              <a:off x="9521652" y="4328806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Kern-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F8FEC2B-F12C-4819-838F-13652E8086D4}"/>
              </a:ext>
            </a:extLst>
          </p:cNvPr>
          <p:cNvGrpSpPr/>
          <p:nvPr/>
        </p:nvGrpSpPr>
        <p:grpSpPr>
          <a:xfrm>
            <a:off x="13946676" y="2548989"/>
            <a:ext cx="1607574" cy="2300032"/>
            <a:chOff x="13946676" y="1128968"/>
            <a:chExt cx="1607574" cy="2300032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4787E21-81CA-4BC7-BAD2-E1D5E7562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46676" y="1128968"/>
              <a:ext cx="1607574" cy="1589191"/>
            </a:xfrm>
            <a:prstGeom prst="rect">
              <a:avLst/>
            </a:prstGeom>
          </p:spPr>
        </p:pic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CC66B336-1595-4C4C-A082-00ADF8EE14AD}"/>
                </a:ext>
              </a:extLst>
            </p:cNvPr>
            <p:cNvSpPr txBox="1"/>
            <p:nvPr/>
          </p:nvSpPr>
          <p:spPr>
            <a:xfrm>
              <a:off x="14194062" y="2721114"/>
              <a:ext cx="11128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WESEN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C243F5E-7429-42FF-9C9E-4585CB617549}"/>
              </a:ext>
            </a:extLst>
          </p:cNvPr>
          <p:cNvGrpSpPr/>
          <p:nvPr/>
        </p:nvGrpSpPr>
        <p:grpSpPr>
          <a:xfrm>
            <a:off x="16450494" y="2605185"/>
            <a:ext cx="1476797" cy="2236702"/>
            <a:chOff x="16450502" y="1185164"/>
            <a:chExt cx="1476797" cy="2236702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081C17F-57BF-4E75-B7F4-A0ACE65F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6450502" y="1185164"/>
              <a:ext cx="1476797" cy="1476797"/>
            </a:xfrm>
            <a:prstGeom prst="rect">
              <a:avLst/>
            </a:prstGeom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D3A855B8-1700-4E38-9268-D3C11E7586B2}"/>
                </a:ext>
              </a:extLst>
            </p:cNvPr>
            <p:cNvSpPr txBox="1"/>
            <p:nvPr/>
          </p:nvSpPr>
          <p:spPr>
            <a:xfrm>
              <a:off x="16572252" y="2713980"/>
              <a:ext cx="12442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i="1" dirty="0">
                  <a:latin typeface="Georgia" panose="02040502050405020303" pitchFamily="18" charset="0"/>
                </a:rPr>
                <a:t>ruhendes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WESEN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B281963-0D11-48A4-B96A-36D5B4248E00}"/>
              </a:ext>
            </a:extLst>
          </p:cNvPr>
          <p:cNvGrpSpPr/>
          <p:nvPr/>
        </p:nvGrpSpPr>
        <p:grpSpPr>
          <a:xfrm>
            <a:off x="13828438" y="5595123"/>
            <a:ext cx="2002472" cy="1355178"/>
            <a:chOff x="13749226" y="3712431"/>
            <a:chExt cx="2002472" cy="1355178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5E0C0A6-CDA9-418F-8B91-8518E7EDB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4502243" y="3712431"/>
              <a:ext cx="496438" cy="496438"/>
            </a:xfrm>
            <a:prstGeom prst="rect">
              <a:avLst/>
            </a:prstGeom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84CF7D52-6FAC-423D-8E39-22F3A8159048}"/>
                </a:ext>
              </a:extLst>
            </p:cNvPr>
            <p:cNvSpPr txBox="1"/>
            <p:nvPr/>
          </p:nvSpPr>
          <p:spPr>
            <a:xfrm>
              <a:off x="13749226" y="4359723"/>
              <a:ext cx="20024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SternenWESEN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sp>
        <p:nvSpPr>
          <p:cNvPr id="65" name="Textfeld 64">
            <a:extLst>
              <a:ext uri="{FF2B5EF4-FFF2-40B4-BE49-F238E27FC236}">
                <a16:creationId xmlns:a16="http://schemas.microsoft.com/office/drawing/2014/main" id="{59F33DAB-4382-4223-887E-410FF46B5DB7}"/>
              </a:ext>
            </a:extLst>
          </p:cNvPr>
          <p:cNvSpPr txBox="1"/>
          <p:nvPr/>
        </p:nvSpPr>
        <p:spPr>
          <a:xfrm>
            <a:off x="6753106" y="632047"/>
            <a:ext cx="5537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Symbol-Sammlung</a:t>
            </a:r>
          </a:p>
        </p:txBody>
      </p:sp>
      <p:pic>
        <p:nvPicPr>
          <p:cNvPr id="76" name="Grafik 7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8284E09-5C7B-41A1-97A5-C29BBB42C8D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244" y="4829339"/>
            <a:ext cx="6495007" cy="1116329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FC98188E-BB96-4C77-9373-79313FF08A9F}"/>
              </a:ext>
            </a:extLst>
          </p:cNvPr>
          <p:cNvSpPr/>
          <p:nvPr/>
        </p:nvSpPr>
        <p:spPr>
          <a:xfrm>
            <a:off x="20967033" y="5234594"/>
            <a:ext cx="1264920" cy="10286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752789D4-5D8C-4678-A8DD-FAFF044966CC}"/>
              </a:ext>
            </a:extLst>
          </p:cNvPr>
          <p:cNvSpPr txBox="1"/>
          <p:nvPr/>
        </p:nvSpPr>
        <p:spPr>
          <a:xfrm>
            <a:off x="20443643" y="3492421"/>
            <a:ext cx="5910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>
                <a:latin typeface="Georgia" panose="02040502050405020303" pitchFamily="18" charset="0"/>
              </a:rPr>
              <a:t>Um Tipps &amp; Anleitungen für die jeweiligen Folien zu bekommen, klicke am unteren Rand von PowerPoint auf das Notizensymbol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DF28ABB0-1827-405D-B2C6-E19E6CCDDAC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46522" y="2855641"/>
            <a:ext cx="1113572" cy="85332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E7BABE8A-9582-4B11-A08E-C6091CF511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121744" y="2932980"/>
            <a:ext cx="1113572" cy="853322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1149D94-1502-46A3-A4B9-74740DD4CA42}"/>
              </a:ext>
            </a:extLst>
          </p:cNvPr>
          <p:cNvGrpSpPr/>
          <p:nvPr/>
        </p:nvGrpSpPr>
        <p:grpSpPr>
          <a:xfrm>
            <a:off x="16532474" y="4985556"/>
            <a:ext cx="1385316" cy="1661525"/>
            <a:chOff x="16532474" y="4985556"/>
            <a:chExt cx="1385316" cy="166152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F4AD9A1-0D2A-4A08-9DB2-1C88927C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619331" y="4985556"/>
              <a:ext cx="1211602" cy="1148128"/>
            </a:xfrm>
            <a:prstGeom prst="rect">
              <a:avLst/>
            </a:prstGeom>
          </p:spPr>
        </p:pic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90FBC1E-A59C-48BC-A9BE-691A6CF6AEB9}"/>
                </a:ext>
              </a:extLst>
            </p:cNvPr>
            <p:cNvSpPr txBox="1"/>
            <p:nvPr/>
          </p:nvSpPr>
          <p:spPr>
            <a:xfrm>
              <a:off x="16532474" y="6246971"/>
              <a:ext cx="1385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WESLING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1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8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feld 52">
            <a:extLst>
              <a:ext uri="{FF2B5EF4-FFF2-40B4-BE49-F238E27FC236}">
                <a16:creationId xmlns:a16="http://schemas.microsoft.com/office/drawing/2014/main" id="{95FA3C13-8556-4CD7-BA69-26BD45E387D4}"/>
              </a:ext>
            </a:extLst>
          </p:cNvPr>
          <p:cNvSpPr txBox="1"/>
          <p:nvPr/>
        </p:nvSpPr>
        <p:spPr>
          <a:xfrm>
            <a:off x="962791" y="7982093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Januar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A698DFD-8CA3-4F74-8D54-6D2F458B687A}"/>
              </a:ext>
            </a:extLst>
          </p:cNvPr>
          <p:cNvSpPr txBox="1"/>
          <p:nvPr/>
        </p:nvSpPr>
        <p:spPr>
          <a:xfrm>
            <a:off x="3820072" y="7982093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Februar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AE33D7C-9758-4272-BAAE-ACC2A5D84C53}"/>
              </a:ext>
            </a:extLst>
          </p:cNvPr>
          <p:cNvSpPr txBox="1"/>
          <p:nvPr/>
        </p:nvSpPr>
        <p:spPr>
          <a:xfrm>
            <a:off x="6778342" y="798209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März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4A4A5A0C-7F30-4F0B-B08F-357D4816BCA2}"/>
              </a:ext>
            </a:extLst>
          </p:cNvPr>
          <p:cNvSpPr txBox="1"/>
          <p:nvPr/>
        </p:nvSpPr>
        <p:spPr>
          <a:xfrm>
            <a:off x="9446468" y="798209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April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447C6CD-0583-4BA4-B7F1-881E6260BBD8}"/>
              </a:ext>
            </a:extLst>
          </p:cNvPr>
          <p:cNvSpPr txBox="1"/>
          <p:nvPr/>
        </p:nvSpPr>
        <p:spPr>
          <a:xfrm>
            <a:off x="12100169" y="798209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Mai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27FD31C6-726C-45E9-B8E3-C65EA8A0F08B}"/>
              </a:ext>
            </a:extLst>
          </p:cNvPr>
          <p:cNvSpPr txBox="1"/>
          <p:nvPr/>
        </p:nvSpPr>
        <p:spPr>
          <a:xfrm>
            <a:off x="14638454" y="798209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Juni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800176BF-F83F-49C6-9D2D-796FAAF21723}"/>
              </a:ext>
            </a:extLst>
          </p:cNvPr>
          <p:cNvSpPr txBox="1"/>
          <p:nvPr/>
        </p:nvSpPr>
        <p:spPr>
          <a:xfrm>
            <a:off x="17234446" y="7982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Juli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69E68B9B-FBD0-4716-B5E8-1F9F3DD1B1A2}"/>
              </a:ext>
            </a:extLst>
          </p:cNvPr>
          <p:cNvSpPr txBox="1"/>
          <p:nvPr/>
        </p:nvSpPr>
        <p:spPr>
          <a:xfrm>
            <a:off x="19759904" y="7982096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August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9130421A-1D92-404C-A3ED-E330C47F00C9}"/>
              </a:ext>
            </a:extLst>
          </p:cNvPr>
          <p:cNvSpPr txBox="1"/>
          <p:nvPr/>
        </p:nvSpPr>
        <p:spPr>
          <a:xfrm>
            <a:off x="22617186" y="7982096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September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50D310F7-1BD6-41AD-AE3D-29319C2D4AEA}"/>
              </a:ext>
            </a:extLst>
          </p:cNvPr>
          <p:cNvSpPr txBox="1"/>
          <p:nvPr/>
        </p:nvSpPr>
        <p:spPr>
          <a:xfrm>
            <a:off x="25862392" y="7982096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Oktober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FF7C214-16CC-43CE-ADCC-98BEABA3302B}"/>
              </a:ext>
            </a:extLst>
          </p:cNvPr>
          <p:cNvSpPr txBox="1"/>
          <p:nvPr/>
        </p:nvSpPr>
        <p:spPr>
          <a:xfrm>
            <a:off x="28838296" y="7982096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November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AD454298-674D-4D10-8DC2-9ED89A10BA50}"/>
              </a:ext>
            </a:extLst>
          </p:cNvPr>
          <p:cNvSpPr txBox="1"/>
          <p:nvPr/>
        </p:nvSpPr>
        <p:spPr>
          <a:xfrm>
            <a:off x="32046633" y="798209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Dezember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D0B2710D-BA8E-4066-8B15-8CBD03D493BC}"/>
              </a:ext>
            </a:extLst>
          </p:cNvPr>
          <p:cNvSpPr txBox="1"/>
          <p:nvPr/>
        </p:nvSpPr>
        <p:spPr>
          <a:xfrm>
            <a:off x="463121" y="266890"/>
            <a:ext cx="5439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Mein Jahres-FLUSS</a:t>
            </a:r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C36021C2-5458-4955-96DC-AD4CAA003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2430" y="173764"/>
            <a:ext cx="1113572" cy="8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8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34">
            <a:extLst>
              <a:ext uri="{FF2B5EF4-FFF2-40B4-BE49-F238E27FC236}">
                <a16:creationId xmlns:a16="http://schemas.microsoft.com/office/drawing/2014/main" id="{8EB6D7A7-0F31-41A4-A84B-A8D4359DD325}"/>
              </a:ext>
            </a:extLst>
          </p:cNvPr>
          <p:cNvSpPr txBox="1"/>
          <p:nvPr/>
        </p:nvSpPr>
        <p:spPr>
          <a:xfrm>
            <a:off x="463121" y="266890"/>
            <a:ext cx="539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i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Poesie</a:t>
            </a:r>
            <a:r>
              <a:rPr lang="de-DE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-FLUSS 2019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EE03EF52-301E-4508-ABD3-94F9C19F6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2430" y="173764"/>
            <a:ext cx="1113572" cy="853322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A621D7-5B17-44B3-91EF-1D9A618DA612}"/>
              </a:ext>
            </a:extLst>
          </p:cNvPr>
          <p:cNvGrpSpPr/>
          <p:nvPr/>
        </p:nvGrpSpPr>
        <p:grpSpPr>
          <a:xfrm>
            <a:off x="1011045" y="2832940"/>
            <a:ext cx="3054828" cy="2904286"/>
            <a:chOff x="863122" y="3124258"/>
            <a:chExt cx="3054828" cy="2904286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6F0853A-EC98-4D94-9595-4996C609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B03EDE1-D084-4414-8591-E36DEC9F57C0}"/>
                </a:ext>
              </a:extLst>
            </p:cNvPr>
            <p:cNvSpPr txBox="1"/>
            <p:nvPr/>
          </p:nvSpPr>
          <p:spPr>
            <a:xfrm>
              <a:off x="863122" y="4089552"/>
              <a:ext cx="30548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David spielt das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Lied von seinem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Handy ab und die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ersten Zeilen zu „Winterlinge“ sprudeln aufs Papier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D891DE1-7D6F-415F-93F9-1981AF73C431}"/>
              </a:ext>
            </a:extLst>
          </p:cNvPr>
          <p:cNvGrpSpPr/>
          <p:nvPr/>
        </p:nvGrpSpPr>
        <p:grpSpPr>
          <a:xfrm>
            <a:off x="3470611" y="2128959"/>
            <a:ext cx="1745991" cy="1661525"/>
            <a:chOff x="16352141" y="4985556"/>
            <a:chExt cx="1745991" cy="166152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B7A005F-0E95-49E9-8231-D15686FC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619331" y="4985556"/>
              <a:ext cx="1211602" cy="1148128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3D4ADAF-50F7-4C01-8AF5-A0FAB9C78298}"/>
                </a:ext>
              </a:extLst>
            </p:cNvPr>
            <p:cNvSpPr txBox="1"/>
            <p:nvPr/>
          </p:nvSpPr>
          <p:spPr>
            <a:xfrm>
              <a:off x="16352141" y="6246971"/>
              <a:ext cx="1745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„Winterlinge“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9B78078-9AB2-4B7C-9D27-CCE65D6285F9}"/>
              </a:ext>
            </a:extLst>
          </p:cNvPr>
          <p:cNvGrpSpPr/>
          <p:nvPr/>
        </p:nvGrpSpPr>
        <p:grpSpPr>
          <a:xfrm>
            <a:off x="5947983" y="2703023"/>
            <a:ext cx="2526654" cy="2626351"/>
            <a:chOff x="15961814" y="4328506"/>
            <a:chExt cx="2526654" cy="2626351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38816ED1-0CCF-4095-B322-04241CDF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83369" y="5318987"/>
              <a:ext cx="883543" cy="837256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C9BD17B-F69A-49D7-9EFA-EF40A161B87F}"/>
                </a:ext>
              </a:extLst>
            </p:cNvPr>
            <p:cNvSpPr txBox="1"/>
            <p:nvPr/>
          </p:nvSpPr>
          <p:spPr>
            <a:xfrm>
              <a:off x="15961814" y="6246971"/>
              <a:ext cx="25266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Portrait-Gedichte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über die Winterlinge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44BC10D9-D4B1-4043-84AB-D25BB97F8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502874" y="4589487"/>
              <a:ext cx="883543" cy="837256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024D3CE-2C2E-4522-BED3-A5B1F569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341597" y="4328506"/>
              <a:ext cx="883543" cy="83725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011C946-636D-40C7-BA4C-5B9B98AEFE22}"/>
              </a:ext>
            </a:extLst>
          </p:cNvPr>
          <p:cNvGrpSpPr/>
          <p:nvPr/>
        </p:nvGrpSpPr>
        <p:grpSpPr>
          <a:xfrm>
            <a:off x="18101172" y="3116004"/>
            <a:ext cx="2337498" cy="1992256"/>
            <a:chOff x="13581717" y="1128968"/>
            <a:chExt cx="2337498" cy="1992256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54EA9B3-1CF0-4179-B370-389697B1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946676" y="1128968"/>
              <a:ext cx="1607574" cy="1589191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77F3F1F-002B-41B1-BDF0-AB82F057EDC0}"/>
                </a:ext>
              </a:extLst>
            </p:cNvPr>
            <p:cNvSpPr txBox="1"/>
            <p:nvPr/>
          </p:nvSpPr>
          <p:spPr>
            <a:xfrm>
              <a:off x="13581717" y="2721114"/>
              <a:ext cx="233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„Der Ruf der Erde“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AE3D0DB-7064-4A64-9DD4-702977439F1E}"/>
              </a:ext>
            </a:extLst>
          </p:cNvPr>
          <p:cNvGrpSpPr/>
          <p:nvPr/>
        </p:nvGrpSpPr>
        <p:grpSpPr>
          <a:xfrm>
            <a:off x="16547881" y="4877672"/>
            <a:ext cx="2226893" cy="1992256"/>
            <a:chOff x="13637021" y="1128968"/>
            <a:chExt cx="2226893" cy="1992256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BE7CA7E-5158-40A9-9B4F-3E0150383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946676" y="1128968"/>
              <a:ext cx="1607574" cy="1589191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E0057FE-9242-4358-95A2-A3A3C037D545}"/>
                </a:ext>
              </a:extLst>
            </p:cNvPr>
            <p:cNvSpPr txBox="1"/>
            <p:nvPr/>
          </p:nvSpPr>
          <p:spPr>
            <a:xfrm>
              <a:off x="13637021" y="2721114"/>
              <a:ext cx="22268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„widening circles“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616E2A7-C6F6-4971-B416-784C467A0CBC}"/>
              </a:ext>
            </a:extLst>
          </p:cNvPr>
          <p:cNvGrpSpPr/>
          <p:nvPr/>
        </p:nvGrpSpPr>
        <p:grpSpPr>
          <a:xfrm>
            <a:off x="16545338" y="1927474"/>
            <a:ext cx="2440092" cy="1662955"/>
            <a:chOff x="13530419" y="3712431"/>
            <a:chExt cx="2440092" cy="166295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847FD8A-7C3E-4D3A-B743-0FFB1FF39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502243" y="3712431"/>
              <a:ext cx="496438" cy="496438"/>
            </a:xfrm>
            <a:prstGeom prst="rect">
              <a:avLst/>
            </a:prstGeom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5F91822-E3E0-4E71-B730-3C11C9C233BF}"/>
                </a:ext>
              </a:extLst>
            </p:cNvPr>
            <p:cNvSpPr txBox="1"/>
            <p:nvPr/>
          </p:nvSpPr>
          <p:spPr>
            <a:xfrm>
              <a:off x="13530419" y="4359723"/>
              <a:ext cx="244009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drittes Gedichtwerk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fürs Symposium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A07A8F1-F490-42A3-9A55-276EACAA3D42}"/>
              </a:ext>
            </a:extLst>
          </p:cNvPr>
          <p:cNvGrpSpPr/>
          <p:nvPr/>
        </p:nvGrpSpPr>
        <p:grpSpPr>
          <a:xfrm>
            <a:off x="9009063" y="2810869"/>
            <a:ext cx="3054828" cy="1980957"/>
            <a:chOff x="863122" y="3124258"/>
            <a:chExt cx="3054828" cy="1980957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DF77044-E047-4864-9A92-01B8B4F2A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51CF992A-F979-4515-9890-A3EC1F4F82A1}"/>
                </a:ext>
              </a:extLst>
            </p:cNvPr>
            <p:cNvSpPr txBox="1"/>
            <p:nvPr/>
          </p:nvSpPr>
          <p:spPr>
            <a:xfrm>
              <a:off x="863122" y="4089552"/>
              <a:ext cx="30548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Sarah zeigt mit das „The Nettle-</a:t>
              </a:r>
              <a:r>
                <a:rPr lang="de-DE" sz="2000" dirty="0" err="1">
                  <a:latin typeface="Georgia" panose="02040502050405020303" pitchFamily="18" charset="0"/>
                </a:rPr>
                <a:t>Eater</a:t>
              </a:r>
              <a:r>
                <a:rPr lang="de-DE" sz="2000" dirty="0">
                  <a:latin typeface="Georgia" panose="02040502050405020303" pitchFamily="18" charset="0"/>
                </a:rPr>
                <a:t>“-Büchlein aus England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ED74559-961D-412E-9ED7-F756D4829F47}"/>
              </a:ext>
            </a:extLst>
          </p:cNvPr>
          <p:cNvGrpSpPr/>
          <p:nvPr/>
        </p:nvGrpSpPr>
        <p:grpSpPr>
          <a:xfrm>
            <a:off x="24354466" y="2597234"/>
            <a:ext cx="2325887" cy="2946517"/>
            <a:chOff x="1164862" y="3124258"/>
            <a:chExt cx="2325887" cy="2946517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E0C81BC-743C-4E37-B1BD-ED8C92FAD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B3E302E-7BB8-4ACA-A120-41942BB706BC}"/>
                </a:ext>
              </a:extLst>
            </p:cNvPr>
            <p:cNvSpPr txBox="1"/>
            <p:nvPr/>
          </p:nvSpPr>
          <p:spPr>
            <a:xfrm>
              <a:off x="1164862" y="4131783"/>
              <a:ext cx="2325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spontane Lesung mit Stephen </a:t>
              </a:r>
              <a:br>
                <a:rPr lang="de-DE" sz="2000" dirty="0">
                  <a:latin typeface="Georgia" panose="02040502050405020303" pitchFamily="18" charset="0"/>
                </a:rPr>
              </a:br>
              <a:r>
                <a:rPr lang="de-DE" sz="2000" dirty="0">
                  <a:latin typeface="Georgia" panose="02040502050405020303" pitchFamily="18" charset="0"/>
                </a:rPr>
                <a:t>„I‘ve given hundreds of poetry readings, but this one...stood out.“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AA16E32-AC3C-42B0-9941-AF354AA10CAF}"/>
              </a:ext>
            </a:extLst>
          </p:cNvPr>
          <p:cNvGrpSpPr/>
          <p:nvPr/>
        </p:nvGrpSpPr>
        <p:grpSpPr>
          <a:xfrm>
            <a:off x="31515021" y="3060879"/>
            <a:ext cx="2922595" cy="2418630"/>
            <a:chOff x="30800646" y="3178539"/>
            <a:chExt cx="2922595" cy="2418630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317A5298-4753-4908-8625-132142F03F3D}"/>
                </a:ext>
              </a:extLst>
            </p:cNvPr>
            <p:cNvSpPr txBox="1"/>
            <p:nvPr/>
          </p:nvSpPr>
          <p:spPr>
            <a:xfrm>
              <a:off x="30800646" y="4889283"/>
              <a:ext cx="29225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Poesie-Adventskalender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über Telegram</a:t>
              </a:r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31210AC5-9E6B-4D86-91DB-E9BEEDD6D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458150" y="3178539"/>
              <a:ext cx="1607574" cy="1589191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F37D5D6-4CA7-49EE-AA28-49AEB26DE884}"/>
              </a:ext>
            </a:extLst>
          </p:cNvPr>
          <p:cNvGrpSpPr/>
          <p:nvPr/>
        </p:nvGrpSpPr>
        <p:grpSpPr>
          <a:xfrm>
            <a:off x="21824255" y="4003174"/>
            <a:ext cx="2325887" cy="1715411"/>
            <a:chOff x="1164862" y="3124258"/>
            <a:chExt cx="2325887" cy="1715411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D5EE5A57-1BD2-4885-BA42-EE8D4474D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520348C-ED9B-4B7B-B2EA-997CA7B9AFE9}"/>
                </a:ext>
              </a:extLst>
            </p:cNvPr>
            <p:cNvSpPr txBox="1"/>
            <p:nvPr/>
          </p:nvSpPr>
          <p:spPr>
            <a:xfrm>
              <a:off x="1164862" y="4131783"/>
              <a:ext cx="2325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Lesung „beats und bohne“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942896E-0600-43D6-99DD-8E35DC67334E}"/>
              </a:ext>
            </a:extLst>
          </p:cNvPr>
          <p:cNvGrpSpPr/>
          <p:nvPr/>
        </p:nvGrpSpPr>
        <p:grpSpPr>
          <a:xfrm>
            <a:off x="26758320" y="1770461"/>
            <a:ext cx="2521844" cy="2300032"/>
            <a:chOff x="13489549" y="1128968"/>
            <a:chExt cx="2521844" cy="2300032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3AEE9BE3-720E-402E-8E5D-AC3C1BB36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946676" y="1128968"/>
              <a:ext cx="1607574" cy="1589191"/>
            </a:xfrm>
            <a:prstGeom prst="rect">
              <a:avLst/>
            </a:prstGeom>
          </p:spPr>
        </p:pic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B0B8C00B-AF80-437D-B7AD-01C42247152F}"/>
                </a:ext>
              </a:extLst>
            </p:cNvPr>
            <p:cNvSpPr txBox="1"/>
            <p:nvPr/>
          </p:nvSpPr>
          <p:spPr>
            <a:xfrm>
              <a:off x="13489549" y="2721114"/>
              <a:ext cx="2521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„Der Ruf der Erde – 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Ritualausbildung“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2016E69-34E3-40E3-A8A2-6CA3F2E814F7}"/>
              </a:ext>
            </a:extLst>
          </p:cNvPr>
          <p:cNvGrpSpPr/>
          <p:nvPr/>
        </p:nvGrpSpPr>
        <p:grpSpPr>
          <a:xfrm>
            <a:off x="20940345" y="1630397"/>
            <a:ext cx="2521844" cy="2300032"/>
            <a:chOff x="13489549" y="1128968"/>
            <a:chExt cx="2521844" cy="2300032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CB8811EF-29E9-4CEA-B5D5-86E34259A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946676" y="1128968"/>
              <a:ext cx="1607574" cy="1589191"/>
            </a:xfrm>
            <a:prstGeom prst="rect">
              <a:avLst/>
            </a:prstGeom>
          </p:spPr>
        </p:pic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78E8DDE3-6B0C-4B19-A3A8-AC2179C60BA8}"/>
                </a:ext>
              </a:extLst>
            </p:cNvPr>
            <p:cNvSpPr txBox="1"/>
            <p:nvPr/>
          </p:nvSpPr>
          <p:spPr>
            <a:xfrm>
              <a:off x="13489549" y="2721114"/>
              <a:ext cx="2521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„Der Ruf der Erde – 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beats &amp; bohne“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F1A0038-CDB4-4EB2-8C50-FF892962AFC3}"/>
              </a:ext>
            </a:extLst>
          </p:cNvPr>
          <p:cNvGrpSpPr/>
          <p:nvPr/>
        </p:nvGrpSpPr>
        <p:grpSpPr>
          <a:xfrm>
            <a:off x="13014026" y="2849322"/>
            <a:ext cx="3054828" cy="3024478"/>
            <a:chOff x="863122" y="2696290"/>
            <a:chExt cx="3054828" cy="3024478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8E6037A-B458-415F-B920-8A91D5E2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5875" y="2696290"/>
              <a:ext cx="923782" cy="707887"/>
            </a:xfrm>
            <a:prstGeom prst="rect">
              <a:avLst/>
            </a:prstGeom>
          </p:spPr>
        </p:pic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A3CFA5C5-5BB1-43CA-84BC-9C52D89081B8}"/>
                </a:ext>
              </a:extLst>
            </p:cNvPr>
            <p:cNvSpPr txBox="1"/>
            <p:nvPr/>
          </p:nvSpPr>
          <p:spPr>
            <a:xfrm>
              <a:off x="863122" y="4089552"/>
              <a:ext cx="305482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Innerhalb von 72 Stunden von der Idee zu den ersten fertig gebastelten Gedichtbänden</a:t>
              </a:r>
            </a:p>
          </p:txBody>
        </p: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F8E53E83-AB68-48C7-A16A-E92B19661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11634" y="3299632"/>
              <a:ext cx="923782" cy="707887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D0B599B3-9794-436C-A46B-24EF4675F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84027" y="2767445"/>
              <a:ext cx="923782" cy="707887"/>
            </a:xfrm>
            <a:prstGeom prst="rect">
              <a:avLst/>
            </a:prstGeom>
          </p:spPr>
        </p:pic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7C25813-D8EE-4314-A7E7-9E13D1FB86DA}"/>
              </a:ext>
            </a:extLst>
          </p:cNvPr>
          <p:cNvGrpSpPr/>
          <p:nvPr/>
        </p:nvGrpSpPr>
        <p:grpSpPr>
          <a:xfrm>
            <a:off x="19817478" y="5034619"/>
            <a:ext cx="3054828" cy="1980957"/>
            <a:chOff x="863122" y="3124258"/>
            <a:chExt cx="3054828" cy="1980957"/>
          </a:xfrm>
        </p:grpSpPr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13DBC7EB-FB62-41D9-B4C1-5DB1FB68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1103" y="3124258"/>
              <a:ext cx="1113572" cy="853322"/>
            </a:xfrm>
            <a:prstGeom prst="rect">
              <a:avLst/>
            </a:prstGeom>
          </p:spPr>
        </p:pic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D55C9126-07CB-43EC-BC5F-0D0C4686808F}"/>
                </a:ext>
              </a:extLst>
            </p:cNvPr>
            <p:cNvSpPr txBox="1"/>
            <p:nvPr/>
          </p:nvSpPr>
          <p:spPr>
            <a:xfrm>
              <a:off x="863122" y="4089552"/>
              <a:ext cx="30548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Erste 100er Auflage Graspapier-Gedichtband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„wandern im kokon“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A2877EC-FE59-4F90-9A8E-C59D6F3531EA}"/>
              </a:ext>
            </a:extLst>
          </p:cNvPr>
          <p:cNvGrpSpPr/>
          <p:nvPr/>
        </p:nvGrpSpPr>
        <p:grpSpPr>
          <a:xfrm>
            <a:off x="28557796" y="4650070"/>
            <a:ext cx="2627642" cy="1355178"/>
            <a:chOff x="13436650" y="3712431"/>
            <a:chExt cx="2627642" cy="1355178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95D3EBA8-9A07-46AF-B19D-92588F02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502243" y="3712431"/>
              <a:ext cx="496438" cy="496438"/>
            </a:xfrm>
            <a:prstGeom prst="rect">
              <a:avLst/>
            </a:prstGeom>
          </p:spPr>
        </p:pic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7F12AC67-3F44-4156-B6A8-5BFF0F0C82BE}"/>
                </a:ext>
              </a:extLst>
            </p:cNvPr>
            <p:cNvSpPr txBox="1"/>
            <p:nvPr/>
          </p:nvSpPr>
          <p:spPr>
            <a:xfrm>
              <a:off x="13436650" y="4359723"/>
              <a:ext cx="26276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„Der Ruf der Erde“ – </a:t>
              </a:r>
            </a:p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Riesenvision</a:t>
              </a:r>
            </a:p>
          </p:txBody>
        </p:sp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0A935C66-DD1D-4C22-A544-9D414CE153EC}"/>
              </a:ext>
            </a:extLst>
          </p:cNvPr>
          <p:cNvSpPr txBox="1"/>
          <p:nvPr/>
        </p:nvSpPr>
        <p:spPr>
          <a:xfrm>
            <a:off x="7489043" y="182671"/>
            <a:ext cx="8614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(Ein Beispiel-FLUSS von Pierre)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532C06CE-D3D6-4AE8-8EF5-9ABD7C02C04A}"/>
              </a:ext>
            </a:extLst>
          </p:cNvPr>
          <p:cNvSpPr txBox="1"/>
          <p:nvPr/>
        </p:nvSpPr>
        <p:spPr>
          <a:xfrm>
            <a:off x="962791" y="7982093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Januar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62771E6-D2DE-4D65-9E6C-38835A09CE96}"/>
              </a:ext>
            </a:extLst>
          </p:cNvPr>
          <p:cNvSpPr txBox="1"/>
          <p:nvPr/>
        </p:nvSpPr>
        <p:spPr>
          <a:xfrm>
            <a:off x="3820072" y="7982093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Februar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00049BE-97C2-4E20-ADE0-D097D8E86CC8}"/>
              </a:ext>
            </a:extLst>
          </p:cNvPr>
          <p:cNvSpPr txBox="1"/>
          <p:nvPr/>
        </p:nvSpPr>
        <p:spPr>
          <a:xfrm>
            <a:off x="6778342" y="798209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März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E7A07BE-9FC0-4676-8EBC-21988699C404}"/>
              </a:ext>
            </a:extLst>
          </p:cNvPr>
          <p:cNvSpPr txBox="1"/>
          <p:nvPr/>
        </p:nvSpPr>
        <p:spPr>
          <a:xfrm>
            <a:off x="9446468" y="798209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April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122E2CA-1677-4576-B4CB-CB22F76F9FBA}"/>
              </a:ext>
            </a:extLst>
          </p:cNvPr>
          <p:cNvSpPr txBox="1"/>
          <p:nvPr/>
        </p:nvSpPr>
        <p:spPr>
          <a:xfrm>
            <a:off x="12100169" y="798209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Mai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E86682FC-1358-423E-AB2C-4D5820E71A51}"/>
              </a:ext>
            </a:extLst>
          </p:cNvPr>
          <p:cNvSpPr txBox="1"/>
          <p:nvPr/>
        </p:nvSpPr>
        <p:spPr>
          <a:xfrm>
            <a:off x="14638454" y="798209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Juni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146169D3-32B7-4ECA-898C-967D083F4D3A}"/>
              </a:ext>
            </a:extLst>
          </p:cNvPr>
          <p:cNvSpPr txBox="1"/>
          <p:nvPr/>
        </p:nvSpPr>
        <p:spPr>
          <a:xfrm>
            <a:off x="17234446" y="7982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Juli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9F65D0C-8C48-4B05-A12E-728D724CF2DB}"/>
              </a:ext>
            </a:extLst>
          </p:cNvPr>
          <p:cNvSpPr txBox="1"/>
          <p:nvPr/>
        </p:nvSpPr>
        <p:spPr>
          <a:xfrm>
            <a:off x="19759904" y="7982096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August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74B32303-7F87-452A-A8AF-8190C474D0A9}"/>
              </a:ext>
            </a:extLst>
          </p:cNvPr>
          <p:cNvSpPr txBox="1"/>
          <p:nvPr/>
        </p:nvSpPr>
        <p:spPr>
          <a:xfrm>
            <a:off x="22617186" y="7982096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September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7E17DE26-E83D-4140-8125-F22D65066B4F}"/>
              </a:ext>
            </a:extLst>
          </p:cNvPr>
          <p:cNvSpPr txBox="1"/>
          <p:nvPr/>
        </p:nvSpPr>
        <p:spPr>
          <a:xfrm>
            <a:off x="25862392" y="7982096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Oktober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2282C2F1-3949-4DCE-87F3-0E74E98688AE}"/>
              </a:ext>
            </a:extLst>
          </p:cNvPr>
          <p:cNvSpPr txBox="1"/>
          <p:nvPr/>
        </p:nvSpPr>
        <p:spPr>
          <a:xfrm>
            <a:off x="28838296" y="7982096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November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5260CF7A-8B5D-40A4-AC25-2150450494EC}"/>
              </a:ext>
            </a:extLst>
          </p:cNvPr>
          <p:cNvSpPr txBox="1"/>
          <p:nvPr/>
        </p:nvSpPr>
        <p:spPr>
          <a:xfrm>
            <a:off x="32046633" y="798209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Georgia" panose="02040502050405020303" pitchFamily="18" charset="0"/>
              </a:rPr>
              <a:t>1. Dezember</a:t>
            </a:r>
          </a:p>
        </p:txBody>
      </p:sp>
    </p:spTree>
    <p:extLst>
      <p:ext uri="{BB962C8B-B14F-4D97-AF65-F5344CB8AC3E}">
        <p14:creationId xmlns:p14="http://schemas.microsoft.com/office/powerpoint/2010/main" val="124117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A75AAF-D331-43C8-A1C0-307D03518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0586"/>
          <a:stretch/>
        </p:blipFill>
        <p:spPr>
          <a:xfrm>
            <a:off x="294698" y="1338055"/>
            <a:ext cx="1881483" cy="63234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C5DF4D8-CD1F-4190-9FF5-714072C01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871"/>
          <a:stretch/>
        </p:blipFill>
        <p:spPr>
          <a:xfrm>
            <a:off x="13134495" y="1338057"/>
            <a:ext cx="1607400" cy="632342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6D1600E-7105-4C11-B1FF-26FF4CC9A987}"/>
              </a:ext>
            </a:extLst>
          </p:cNvPr>
          <p:cNvSpPr txBox="1"/>
          <p:nvPr/>
        </p:nvSpPr>
        <p:spPr>
          <a:xfrm>
            <a:off x="4993391" y="1282308"/>
            <a:ext cx="570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ata" panose="00000500000000000000" pitchFamily="2" charset="0"/>
              </a:rPr>
              <a:t>ENERGIE-SPEICHER*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2B137B0-5A25-4537-B528-CFDB34C3665E}"/>
              </a:ext>
            </a:extLst>
          </p:cNvPr>
          <p:cNvGrpSpPr/>
          <p:nvPr/>
        </p:nvGrpSpPr>
        <p:grpSpPr>
          <a:xfrm>
            <a:off x="4833239" y="2404473"/>
            <a:ext cx="2161169" cy="1542175"/>
            <a:chOff x="6825054" y="1506421"/>
            <a:chExt cx="2161169" cy="15421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16EE189-CD71-4E18-B869-BD94F7959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9A43EC02-9FC6-4302-96CD-DEFD544A5A04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383F451-33A6-4757-BF32-2CC15DF3447F}"/>
              </a:ext>
            </a:extLst>
          </p:cNvPr>
          <p:cNvGrpSpPr/>
          <p:nvPr/>
        </p:nvGrpSpPr>
        <p:grpSpPr>
          <a:xfrm>
            <a:off x="4833239" y="4110129"/>
            <a:ext cx="2161169" cy="1542175"/>
            <a:chOff x="6825054" y="1506421"/>
            <a:chExt cx="2161169" cy="15421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F29F1C2-B37F-4B43-84C2-38FFC15B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990EAC19-A065-41B3-8D71-FDC8B501D1CC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855DAC7-F52F-4966-B5DF-63310F0C0E79}"/>
              </a:ext>
            </a:extLst>
          </p:cNvPr>
          <p:cNvGrpSpPr/>
          <p:nvPr/>
        </p:nvGrpSpPr>
        <p:grpSpPr>
          <a:xfrm>
            <a:off x="4833239" y="5815784"/>
            <a:ext cx="2161169" cy="1542175"/>
            <a:chOff x="6825054" y="1506421"/>
            <a:chExt cx="2161169" cy="15421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32E3ABB0-8148-412E-82D3-DDEC8F82A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5D09031-3C96-469E-975C-189F04ECDAE8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6221992-F59F-40A4-9B7D-C9D3D81E27B6}"/>
              </a:ext>
            </a:extLst>
          </p:cNvPr>
          <p:cNvGrpSpPr/>
          <p:nvPr/>
        </p:nvGrpSpPr>
        <p:grpSpPr>
          <a:xfrm>
            <a:off x="7901541" y="2404473"/>
            <a:ext cx="2161169" cy="1542175"/>
            <a:chOff x="6825054" y="1506421"/>
            <a:chExt cx="2161169" cy="1542175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8E94EC1-C4EB-4137-AE5A-72A522BB9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20388D5-619E-4169-96B5-B51DE7516AB3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5B48C9D-DA1A-4210-B966-6AC3C8F9A4D2}"/>
              </a:ext>
            </a:extLst>
          </p:cNvPr>
          <p:cNvGrpSpPr/>
          <p:nvPr/>
        </p:nvGrpSpPr>
        <p:grpSpPr>
          <a:xfrm>
            <a:off x="7901541" y="4110129"/>
            <a:ext cx="2161169" cy="1542175"/>
            <a:chOff x="6825054" y="1506421"/>
            <a:chExt cx="2161169" cy="1542175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3524FF4-D335-42B7-9092-813BC8C3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AE376F24-73B4-4E77-85D7-C125C20D69E7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92D004F-1135-491D-A235-D157B506752E}"/>
              </a:ext>
            </a:extLst>
          </p:cNvPr>
          <p:cNvGrpSpPr/>
          <p:nvPr/>
        </p:nvGrpSpPr>
        <p:grpSpPr>
          <a:xfrm>
            <a:off x="7901541" y="5815784"/>
            <a:ext cx="2161169" cy="1542175"/>
            <a:chOff x="6825054" y="1506421"/>
            <a:chExt cx="2161169" cy="154217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27667AF-B646-4EED-9D1B-77E3A217C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753346B-D234-4611-ABAD-4520AA5EA54C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8B91FE7-D418-4F71-A191-955C7B107178}"/>
              </a:ext>
            </a:extLst>
          </p:cNvPr>
          <p:cNvGrpSpPr/>
          <p:nvPr/>
        </p:nvGrpSpPr>
        <p:grpSpPr>
          <a:xfrm>
            <a:off x="11001462" y="2404473"/>
            <a:ext cx="2161169" cy="1542175"/>
            <a:chOff x="6825054" y="1506421"/>
            <a:chExt cx="2161169" cy="1542175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5B458833-1DE9-48E8-AA7C-F82ED1E5F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EE7B4A41-8CED-4B79-8D9D-195246A29A91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E4D5904-FCEA-4929-B6F8-F453F988804D}"/>
              </a:ext>
            </a:extLst>
          </p:cNvPr>
          <p:cNvGrpSpPr/>
          <p:nvPr/>
        </p:nvGrpSpPr>
        <p:grpSpPr>
          <a:xfrm>
            <a:off x="11001462" y="4110129"/>
            <a:ext cx="2161169" cy="1542175"/>
            <a:chOff x="6825054" y="1506421"/>
            <a:chExt cx="2161169" cy="1542175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C8F66E18-0E8D-4B0A-97CD-F99224629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F84F0945-D2BB-4786-953A-756C16213547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15E64D8-DE6F-4E2C-A44E-67369C795150}"/>
              </a:ext>
            </a:extLst>
          </p:cNvPr>
          <p:cNvGrpSpPr/>
          <p:nvPr/>
        </p:nvGrpSpPr>
        <p:grpSpPr>
          <a:xfrm>
            <a:off x="11001462" y="5815784"/>
            <a:ext cx="2161169" cy="1542175"/>
            <a:chOff x="6825054" y="1506421"/>
            <a:chExt cx="2161169" cy="1542175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87E0DA4-F2AA-43EE-B2FA-B48FC9EFF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657D714-11D2-4141-9A4A-9EBF2FA13C96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B95A0DA-E28B-48C8-A8F9-6E3AD485988D}"/>
              </a:ext>
            </a:extLst>
          </p:cNvPr>
          <p:cNvSpPr txBox="1"/>
          <p:nvPr/>
        </p:nvSpPr>
        <p:spPr>
          <a:xfrm>
            <a:off x="15374578" y="3936205"/>
            <a:ext cx="46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>
                <a:latin typeface="Georgia" panose="02040502050405020303" pitchFamily="18" charset="0"/>
              </a:rPr>
              <a:t>*Nutze diesen ENERGIE-Speicher, um die LebensENERGIEN aus Deinem FLUSS an einem Ort zu sammeln.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7B97A64-BFF6-4CB0-B219-D4A30520A53D}"/>
              </a:ext>
            </a:extLst>
          </p:cNvPr>
          <p:cNvGrpSpPr/>
          <p:nvPr/>
        </p:nvGrpSpPr>
        <p:grpSpPr>
          <a:xfrm>
            <a:off x="2034358" y="2411923"/>
            <a:ext cx="2161169" cy="1234399"/>
            <a:chOff x="6825064" y="1506421"/>
            <a:chExt cx="2161169" cy="1234399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AE30E6DA-57D2-47B3-94FF-1CCDF23B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8BBA973A-079F-4618-8710-29441FBAE988}"/>
                </a:ext>
              </a:extLst>
            </p:cNvPr>
            <p:cNvSpPr txBox="1"/>
            <p:nvPr/>
          </p:nvSpPr>
          <p:spPr>
            <a:xfrm>
              <a:off x="6825064" y="2340710"/>
              <a:ext cx="2161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7CC0AB8-891D-4A9E-9D6B-3030307D5007}"/>
              </a:ext>
            </a:extLst>
          </p:cNvPr>
          <p:cNvGrpSpPr/>
          <p:nvPr/>
        </p:nvGrpSpPr>
        <p:grpSpPr>
          <a:xfrm>
            <a:off x="2034348" y="4117579"/>
            <a:ext cx="2161169" cy="1542175"/>
            <a:chOff x="6825054" y="1506421"/>
            <a:chExt cx="2161169" cy="15421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7CA92666-5307-4C61-8B3D-95F1D8A9D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F578A0D7-535E-415C-AED9-09129DC79556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26E5E94-AEDE-4912-AEC2-2924BD6A0678}"/>
              </a:ext>
            </a:extLst>
          </p:cNvPr>
          <p:cNvGrpSpPr/>
          <p:nvPr/>
        </p:nvGrpSpPr>
        <p:grpSpPr>
          <a:xfrm>
            <a:off x="2034348" y="5823234"/>
            <a:ext cx="2161169" cy="1542175"/>
            <a:chOff x="6825054" y="1506421"/>
            <a:chExt cx="2161169" cy="1542175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02CA41C-1098-4B49-ACB6-127801EB3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7045596" y="1506421"/>
              <a:ext cx="1720083" cy="778538"/>
            </a:xfrm>
            <a:prstGeom prst="rect">
              <a:avLst/>
            </a:prstGeom>
          </p:spPr>
        </p:pic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E0E2D842-5C2C-412A-B94B-1BC9D7CBF6A2}"/>
                </a:ext>
              </a:extLst>
            </p:cNvPr>
            <p:cNvSpPr txBox="1"/>
            <p:nvPr/>
          </p:nvSpPr>
          <p:spPr>
            <a:xfrm>
              <a:off x="6825054" y="2340710"/>
              <a:ext cx="216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>
                  <a:latin typeface="Georgia" panose="02040502050405020303" pitchFamily="18" charset="0"/>
                </a:rPr>
                <a:t>LebensENERGIE</a:t>
              </a:r>
            </a:p>
            <a:p>
              <a:endParaRPr lang="de-DE" sz="20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6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719</Words>
  <Application>Microsoft Office PowerPoint</Application>
  <PresentationFormat>Benutzerdefiniert</PresentationFormat>
  <Paragraphs>139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Alata</vt:lpstr>
      <vt:lpstr>Arial</vt:lpstr>
      <vt:lpstr>Calibri</vt:lpstr>
      <vt:lpstr>Calibri Light</vt:lpstr>
      <vt:lpstr>Cambria</vt:lpstr>
      <vt:lpstr>Georgia</vt:lpstr>
      <vt:lpstr>Segoe UI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Pierre</dc:creator>
  <cp:lastModifiedBy>Pierre</cp:lastModifiedBy>
  <cp:revision>21</cp:revision>
  <dcterms:created xsi:type="dcterms:W3CDTF">2021-12-13T11:15:56Z</dcterms:created>
  <dcterms:modified xsi:type="dcterms:W3CDTF">2022-03-08T15:11:30Z</dcterms:modified>
</cp:coreProperties>
</file>