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3" autoAdjust="0"/>
    <p:restoredTop sz="94660"/>
  </p:normalViewPr>
  <p:slideViewPr>
    <p:cSldViewPr snapToGrid="0">
      <p:cViewPr>
        <p:scale>
          <a:sx n="66" d="100"/>
          <a:sy n="66" d="100"/>
        </p:scale>
        <p:origin x="1140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02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80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16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77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3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65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9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9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CDA2-3793-441B-BA26-EAB3F735AA4A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07DE-4396-42C0-85A0-6853E0C8F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7502DFE-8161-4773-BBC3-2CB2200F0522}"/>
              </a:ext>
            </a:extLst>
          </p:cNvPr>
          <p:cNvGrpSpPr/>
          <p:nvPr/>
        </p:nvGrpSpPr>
        <p:grpSpPr>
          <a:xfrm>
            <a:off x="415173" y="2372981"/>
            <a:ext cx="2085975" cy="1402386"/>
            <a:chOff x="947371" y="3124258"/>
            <a:chExt cx="2880255" cy="1936375"/>
          </a:xfrm>
        </p:grpSpPr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C8919929-CC94-4322-A751-A3A5F4C8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70F0D819-D657-405E-82BD-7059103E9F74}"/>
                </a:ext>
              </a:extLst>
            </p:cNvPr>
            <p:cNvSpPr txBox="1"/>
            <p:nvPr/>
          </p:nvSpPr>
          <p:spPr>
            <a:xfrm>
              <a:off x="947371" y="4083204"/>
              <a:ext cx="288025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83EBCCD8-8E91-4730-97DE-849F44B279FB}"/>
              </a:ext>
            </a:extLst>
          </p:cNvPr>
          <p:cNvSpPr txBox="1"/>
          <p:nvPr/>
        </p:nvSpPr>
        <p:spPr>
          <a:xfrm>
            <a:off x="3422255" y="1069943"/>
            <a:ext cx="534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latin typeface="Georgia" panose="02040502050405020303" pitchFamily="18" charset="0"/>
              </a:rPr>
              <a:t>Kopiere Dir hier die Symbole raus, die Du </a:t>
            </a:r>
          </a:p>
          <a:p>
            <a:pPr algn="ctr"/>
            <a:r>
              <a:rPr lang="de-DE" sz="2000" i="1" dirty="0">
                <a:latin typeface="Georgia" panose="02040502050405020303" pitchFamily="18" charset="0"/>
              </a:rPr>
              <a:t>in Deinen WhirlPools nutzen möchtest</a:t>
            </a: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8F8A026-4EFC-42A8-A76F-9F21358D4CAD}"/>
              </a:ext>
            </a:extLst>
          </p:cNvPr>
          <p:cNvGrpSpPr/>
          <p:nvPr/>
        </p:nvGrpSpPr>
        <p:grpSpPr>
          <a:xfrm>
            <a:off x="2722770" y="2296115"/>
            <a:ext cx="1205779" cy="1458214"/>
            <a:chOff x="1519674" y="5031519"/>
            <a:chExt cx="1664906" cy="2013461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0D8B5813-B9AF-494A-8374-226C15A8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4" y="5031519"/>
              <a:ext cx="1222049" cy="1040228"/>
            </a:xfrm>
            <a:prstGeom prst="rect">
              <a:avLst/>
            </a:prstGeom>
          </p:spPr>
        </p:pic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29EBF430-43A7-41FD-BF34-DAAA81DC5B36}"/>
                </a:ext>
              </a:extLst>
            </p:cNvPr>
            <p:cNvSpPr txBox="1"/>
            <p:nvPr/>
          </p:nvSpPr>
          <p:spPr>
            <a:xfrm>
              <a:off x="1519674" y="6067551"/>
              <a:ext cx="1664906" cy="977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Schatten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7E3E534B-F2CE-4406-90C8-98C92642F676}"/>
              </a:ext>
            </a:extLst>
          </p:cNvPr>
          <p:cNvGrpSpPr/>
          <p:nvPr/>
        </p:nvGrpSpPr>
        <p:grpSpPr>
          <a:xfrm>
            <a:off x="450535" y="4145486"/>
            <a:ext cx="1885453" cy="1710161"/>
            <a:chOff x="3460081" y="3124258"/>
            <a:chExt cx="2603380" cy="2361342"/>
          </a:xfrm>
        </p:grpSpPr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EAE346D9-2A46-46CB-9FFE-92F1F1158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B89E989A-A0D2-423D-B4BE-6B31CD7A4C2A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0C39A54-05F6-4AF9-8570-3DBDB00D0ACB}"/>
              </a:ext>
            </a:extLst>
          </p:cNvPr>
          <p:cNvGrpSpPr/>
          <p:nvPr/>
        </p:nvGrpSpPr>
        <p:grpSpPr>
          <a:xfrm>
            <a:off x="2385954" y="4105858"/>
            <a:ext cx="1943161" cy="1727366"/>
            <a:chOff x="3405428" y="5124945"/>
            <a:chExt cx="2683061" cy="2385097"/>
          </a:xfrm>
        </p:grpSpPr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B9DD96E6-AE28-40A9-A533-6E31E2739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08811" y="5124945"/>
              <a:ext cx="1222049" cy="956509"/>
            </a:xfrm>
            <a:prstGeom prst="rect">
              <a:avLst/>
            </a:prstGeom>
          </p:spPr>
        </p:pic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5BCD8A5B-CE79-4AEA-83DE-E981FC1116EE}"/>
                </a:ext>
              </a:extLst>
            </p:cNvPr>
            <p:cNvSpPr txBox="1"/>
            <p:nvPr/>
          </p:nvSpPr>
          <p:spPr>
            <a:xfrm>
              <a:off x="3405428" y="6107644"/>
              <a:ext cx="2683061" cy="140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rausfliessender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8EABC1A4-64F1-4E10-9B16-516B2877765E}"/>
              </a:ext>
            </a:extLst>
          </p:cNvPr>
          <p:cNvGrpSpPr/>
          <p:nvPr/>
        </p:nvGrpSpPr>
        <p:grpSpPr>
          <a:xfrm>
            <a:off x="4701470" y="2405536"/>
            <a:ext cx="1814920" cy="1619882"/>
            <a:chOff x="6652642" y="1506421"/>
            <a:chExt cx="2505990" cy="2236688"/>
          </a:xfrm>
        </p:grpSpPr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77CE4340-B1FE-479C-A514-546BD1EEC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D7C62111-A592-497D-B40B-190B28F11946}"/>
                </a:ext>
              </a:extLst>
            </p:cNvPr>
            <p:cNvSpPr txBox="1"/>
            <p:nvPr/>
          </p:nvSpPr>
          <p:spPr>
            <a:xfrm>
              <a:off x="6652642" y="2340710"/>
              <a:ext cx="250599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B7977C1-F2BE-4776-8B2B-7CDA775547E4}"/>
              </a:ext>
            </a:extLst>
          </p:cNvPr>
          <p:cNvGrpSpPr/>
          <p:nvPr/>
        </p:nvGrpSpPr>
        <p:grpSpPr>
          <a:xfrm>
            <a:off x="4923896" y="4237704"/>
            <a:ext cx="1370067" cy="1682079"/>
            <a:chOff x="7045596" y="3409654"/>
            <a:chExt cx="1891750" cy="2322568"/>
          </a:xfrm>
        </p:grpSpPr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99BA4DD3-D127-4FD9-AA83-B4E72B74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45596" y="3409654"/>
              <a:ext cx="1771301" cy="799215"/>
            </a:xfrm>
            <a:prstGeom prst="rect">
              <a:avLst/>
            </a:prstGeom>
          </p:spPr>
        </p:pic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5B19A538-78AA-4DC6-8E58-D3DB0917DBA7}"/>
                </a:ext>
              </a:extLst>
            </p:cNvPr>
            <p:cNvSpPr txBox="1"/>
            <p:nvPr/>
          </p:nvSpPr>
          <p:spPr>
            <a:xfrm>
              <a:off x="7071023" y="4329823"/>
              <a:ext cx="1866323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zarte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ENERGIE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9880D3D2-3133-461E-B97F-A7F8FD1A64BF}"/>
              </a:ext>
            </a:extLst>
          </p:cNvPr>
          <p:cNvGrpSpPr/>
          <p:nvPr/>
        </p:nvGrpSpPr>
        <p:grpSpPr>
          <a:xfrm>
            <a:off x="6475455" y="2405536"/>
            <a:ext cx="1351652" cy="1600576"/>
            <a:chOff x="9669075" y="1533079"/>
            <a:chExt cx="1866324" cy="2210030"/>
          </a:xfrm>
        </p:grpSpPr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8DF5CC1-2EE0-4F16-BD77-E5BF3B5F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42195" y="1533079"/>
              <a:ext cx="1725458" cy="780971"/>
            </a:xfrm>
            <a:prstGeom prst="rect">
              <a:avLst/>
            </a:prstGeom>
          </p:spPr>
        </p:pic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968CADC3-D671-4307-94AF-C4381AF0F356}"/>
                </a:ext>
              </a:extLst>
            </p:cNvPr>
            <p:cNvSpPr txBox="1"/>
            <p:nvPr/>
          </p:nvSpPr>
          <p:spPr>
            <a:xfrm>
              <a:off x="9669075" y="2340710"/>
              <a:ext cx="1866324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ruhende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ENERGIE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65DDCA5D-F794-47FC-B8DB-C33C1B80F2E5}"/>
              </a:ext>
            </a:extLst>
          </p:cNvPr>
          <p:cNvGrpSpPr/>
          <p:nvPr/>
        </p:nvGrpSpPr>
        <p:grpSpPr>
          <a:xfrm>
            <a:off x="6482880" y="4231553"/>
            <a:ext cx="1351652" cy="1655039"/>
            <a:chOff x="9669075" y="3445974"/>
            <a:chExt cx="1866323" cy="2285231"/>
          </a:xfrm>
        </p:grpSpPr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B5C1991D-10C7-48C4-89D0-3C9F647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742195" y="3445974"/>
              <a:ext cx="1720083" cy="780971"/>
            </a:xfrm>
            <a:prstGeom prst="rect">
              <a:avLst/>
            </a:prstGeom>
          </p:spPr>
        </p:pic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8FC3CBF1-1449-4165-BCCF-775C1994EC23}"/>
                </a:ext>
              </a:extLst>
            </p:cNvPr>
            <p:cNvSpPr txBox="1"/>
            <p:nvPr/>
          </p:nvSpPr>
          <p:spPr>
            <a:xfrm>
              <a:off x="9669075" y="4328806"/>
              <a:ext cx="1866323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Kern-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ENERGIE</a:t>
              </a:r>
            </a:p>
          </p:txBody>
        </p: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CD31D7A2-8B43-4E7C-9AE1-01343C0C41C6}"/>
              </a:ext>
            </a:extLst>
          </p:cNvPr>
          <p:cNvGrpSpPr/>
          <p:nvPr/>
        </p:nvGrpSpPr>
        <p:grpSpPr>
          <a:xfrm>
            <a:off x="8758006" y="2094340"/>
            <a:ext cx="1175323" cy="1860972"/>
            <a:chOff x="13939039" y="1128968"/>
            <a:chExt cx="1622852" cy="2569576"/>
          </a:xfrm>
        </p:grpSpPr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03001CB1-A00E-4BB5-8457-89C77DEFB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ED85DAD3-E5D3-4F10-A548-9A7D7CDA086D}"/>
                </a:ext>
              </a:extLst>
            </p:cNvPr>
            <p:cNvSpPr txBox="1"/>
            <p:nvPr/>
          </p:nvSpPr>
          <p:spPr>
            <a:xfrm>
              <a:off x="13939039" y="2721115"/>
              <a:ext cx="1622852" cy="977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D319E14-08E0-4A21-83E0-730A6291016B}"/>
              </a:ext>
            </a:extLst>
          </p:cNvPr>
          <p:cNvGrpSpPr/>
          <p:nvPr/>
        </p:nvGrpSpPr>
        <p:grpSpPr>
          <a:xfrm>
            <a:off x="10204586" y="2108258"/>
            <a:ext cx="1244250" cy="1815105"/>
            <a:chOff x="16335365" y="1185164"/>
            <a:chExt cx="1718025" cy="2506245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97EE7B99-4BCA-4B73-B74C-A7863817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450502" y="1185164"/>
              <a:ext cx="1476797" cy="1476797"/>
            </a:xfrm>
            <a:prstGeom prst="rect">
              <a:avLst/>
            </a:prstGeom>
          </p:spPr>
        </p:pic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71A2D583-EF55-4B59-A6FB-4EBFFCB2E0D3}"/>
                </a:ext>
              </a:extLst>
            </p:cNvPr>
            <p:cNvSpPr txBox="1"/>
            <p:nvPr/>
          </p:nvSpPr>
          <p:spPr>
            <a:xfrm>
              <a:off x="16335365" y="2713980"/>
              <a:ext cx="1718025" cy="977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ruhendes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983D7DF4-9839-4D7E-883D-84F737E15271}"/>
              </a:ext>
            </a:extLst>
          </p:cNvPr>
          <p:cNvGrpSpPr/>
          <p:nvPr/>
        </p:nvGrpSpPr>
        <p:grpSpPr>
          <a:xfrm>
            <a:off x="8509517" y="4461777"/>
            <a:ext cx="1644168" cy="1484453"/>
            <a:chOff x="13615352" y="3712431"/>
            <a:chExt cx="2270220" cy="204969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33742D4B-3277-4A55-A1E7-EE90E8D6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502243" y="3712431"/>
              <a:ext cx="496438" cy="496438"/>
            </a:xfrm>
            <a:prstGeom prst="rect">
              <a:avLst/>
            </a:prstGeom>
          </p:spPr>
        </p:pic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B117443C-C729-49FE-A14F-1EFCE32E6724}"/>
                </a:ext>
              </a:extLst>
            </p:cNvPr>
            <p:cNvSpPr txBox="1"/>
            <p:nvPr/>
          </p:nvSpPr>
          <p:spPr>
            <a:xfrm>
              <a:off x="13615352" y="4359723"/>
              <a:ext cx="227022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Sternen-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18" name="Textfeld 117">
            <a:extLst>
              <a:ext uri="{FF2B5EF4-FFF2-40B4-BE49-F238E27FC236}">
                <a16:creationId xmlns:a16="http://schemas.microsoft.com/office/drawing/2014/main" id="{772F31D4-C09F-4AE0-9F67-6AA37734E78C}"/>
              </a:ext>
            </a:extLst>
          </p:cNvPr>
          <p:cNvSpPr txBox="1"/>
          <p:nvPr/>
        </p:nvSpPr>
        <p:spPr>
          <a:xfrm>
            <a:off x="3390346" y="234308"/>
            <a:ext cx="560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Symbol-Sammlung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FBA3CCA9-2238-4B62-8A0C-108D8DC2B266}"/>
              </a:ext>
            </a:extLst>
          </p:cNvPr>
          <p:cNvGrpSpPr/>
          <p:nvPr/>
        </p:nvGrpSpPr>
        <p:grpSpPr>
          <a:xfrm>
            <a:off x="10153685" y="4349233"/>
            <a:ext cx="1385315" cy="1313668"/>
            <a:chOff x="16268730" y="4985556"/>
            <a:chExt cx="1912804" cy="1813875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C4E7722A-2C21-4D8C-A8A9-CC59EE1AA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619331" y="4985556"/>
              <a:ext cx="1211602" cy="1148128"/>
            </a:xfrm>
            <a:prstGeom prst="rect">
              <a:avLst/>
            </a:prstGeom>
          </p:spPr>
        </p:pic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18CABB02-5928-4D9C-9BCA-E54D57338A11}"/>
                </a:ext>
              </a:extLst>
            </p:cNvPr>
            <p:cNvSpPr txBox="1"/>
            <p:nvPr/>
          </p:nvSpPr>
          <p:spPr>
            <a:xfrm>
              <a:off x="16268730" y="6246971"/>
              <a:ext cx="1912804" cy="55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35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330C51-E164-401B-A83F-D6E43837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67700"/>
            <a:ext cx="5979886" cy="5890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591AD6-C59E-4DD7-9416-4C9DA1E9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967700"/>
            <a:ext cx="5979886" cy="58903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D5F3F0A-98F8-4734-9423-B455E51EE73F}"/>
              </a:ext>
            </a:extLst>
          </p:cNvPr>
          <p:cNvGrpSpPr/>
          <p:nvPr/>
        </p:nvGrpSpPr>
        <p:grpSpPr>
          <a:xfrm>
            <a:off x="813979" y="4601902"/>
            <a:ext cx="1542250" cy="1325890"/>
            <a:chOff x="1352773" y="3124258"/>
            <a:chExt cx="2129495" cy="1830751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0209BCC-1BE0-43FA-8A00-8811DA1F7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064E3D2-C49F-47B7-AD7F-95A32C0629FE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73F19EA-37BF-4AFE-98F0-ABAEC039B455}"/>
              </a:ext>
            </a:extLst>
          </p:cNvPr>
          <p:cNvGrpSpPr/>
          <p:nvPr/>
        </p:nvGrpSpPr>
        <p:grpSpPr>
          <a:xfrm>
            <a:off x="695148" y="1857281"/>
            <a:ext cx="1542250" cy="1325890"/>
            <a:chOff x="1352773" y="3124258"/>
            <a:chExt cx="2129495" cy="1830751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D04BCD2-C8EB-49DF-819E-427AD0E1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5929FB8-8BFF-46FF-852D-67EFA2AB23FB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EE231FB-CD9C-4F7D-ACCC-7C0BC9EBB170}"/>
              </a:ext>
            </a:extLst>
          </p:cNvPr>
          <p:cNvGrpSpPr/>
          <p:nvPr/>
        </p:nvGrpSpPr>
        <p:grpSpPr>
          <a:xfrm>
            <a:off x="2152097" y="3183171"/>
            <a:ext cx="1542250" cy="1325890"/>
            <a:chOff x="1352773" y="3124258"/>
            <a:chExt cx="2129495" cy="1830751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ED5BCD2-A9C6-41A4-9C12-700E292E0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6DC2D7E-DB5C-4C2F-BD2D-AFAEAB43A458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61412A1-9D01-4E53-9D6E-5657383D8D00}"/>
              </a:ext>
            </a:extLst>
          </p:cNvPr>
          <p:cNvGrpSpPr/>
          <p:nvPr/>
        </p:nvGrpSpPr>
        <p:grpSpPr>
          <a:xfrm>
            <a:off x="3752404" y="4703995"/>
            <a:ext cx="1542250" cy="1325890"/>
            <a:chOff x="1352773" y="3124258"/>
            <a:chExt cx="2129495" cy="1830751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39D617D-B3FD-4DB5-B993-D97C1070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1247456-6BC6-4137-A86F-29CE1D9A8E12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972C968-449E-4AA2-998E-14A02099882E}"/>
              </a:ext>
            </a:extLst>
          </p:cNvPr>
          <p:cNvGrpSpPr/>
          <p:nvPr/>
        </p:nvGrpSpPr>
        <p:grpSpPr>
          <a:xfrm>
            <a:off x="3752404" y="2029410"/>
            <a:ext cx="1542250" cy="1325890"/>
            <a:chOff x="1352773" y="3124258"/>
            <a:chExt cx="2129495" cy="1830751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F2581A2-2038-46A0-BE64-3BA61355A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BDDBAD4-D612-4A2B-B8BE-ED8854D5880E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15B628F-F3B7-4ED7-B31D-980D23D1470D}"/>
              </a:ext>
            </a:extLst>
          </p:cNvPr>
          <p:cNvGrpSpPr/>
          <p:nvPr/>
        </p:nvGrpSpPr>
        <p:grpSpPr>
          <a:xfrm>
            <a:off x="6372437" y="194499"/>
            <a:ext cx="2713506" cy="707886"/>
            <a:chOff x="7045596" y="1389479"/>
            <a:chExt cx="3746733" cy="977429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0E83BE1-82F4-43F0-B20B-424E0EC0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70F12FE-A920-46CE-8745-50FDEB44BC22}"/>
                </a:ext>
              </a:extLst>
            </p:cNvPr>
            <p:cNvSpPr txBox="1"/>
            <p:nvPr/>
          </p:nvSpPr>
          <p:spPr>
            <a:xfrm>
              <a:off x="8926006" y="1389479"/>
              <a:ext cx="1866323" cy="977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ENERGIE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9B20773-1206-4585-A1EC-D0F9A8EBA468}"/>
              </a:ext>
            </a:extLst>
          </p:cNvPr>
          <p:cNvGrpSpPr/>
          <p:nvPr/>
        </p:nvGrpSpPr>
        <p:grpSpPr>
          <a:xfrm>
            <a:off x="6886177" y="4509061"/>
            <a:ext cx="1542250" cy="1325890"/>
            <a:chOff x="1352773" y="3124258"/>
            <a:chExt cx="2129495" cy="1830751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99406DC-EDDE-4732-8EAD-E9C7ED3FD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F52D61A-6E86-463F-86E0-344A9CA5953A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A53DF03-C5C1-4491-B3DF-D5EB4F1373FC}"/>
              </a:ext>
            </a:extLst>
          </p:cNvPr>
          <p:cNvGrpSpPr/>
          <p:nvPr/>
        </p:nvGrpSpPr>
        <p:grpSpPr>
          <a:xfrm>
            <a:off x="6767346" y="1764440"/>
            <a:ext cx="1542250" cy="1325890"/>
            <a:chOff x="1352773" y="3124258"/>
            <a:chExt cx="2129495" cy="1830751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A7061648-0A5E-448B-A799-59F88BAE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1A2D3534-8C19-46FB-ABF8-DF8EF80B038B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3C988E3-8080-4047-BBC5-248DDFA1A3B7}"/>
              </a:ext>
            </a:extLst>
          </p:cNvPr>
          <p:cNvGrpSpPr/>
          <p:nvPr/>
        </p:nvGrpSpPr>
        <p:grpSpPr>
          <a:xfrm>
            <a:off x="8224295" y="3090330"/>
            <a:ext cx="1542250" cy="1325890"/>
            <a:chOff x="1352773" y="3124258"/>
            <a:chExt cx="2129495" cy="1830751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41ADB3B3-BB3B-486F-B325-3B2E4528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0C1E3F4-F860-48DD-A6D4-64C9626716C4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A2F93DC-95DF-4567-AA36-CF0B943C5165}"/>
              </a:ext>
            </a:extLst>
          </p:cNvPr>
          <p:cNvGrpSpPr/>
          <p:nvPr/>
        </p:nvGrpSpPr>
        <p:grpSpPr>
          <a:xfrm>
            <a:off x="9824602" y="4611154"/>
            <a:ext cx="1542250" cy="1325890"/>
            <a:chOff x="1352773" y="3124258"/>
            <a:chExt cx="2129495" cy="1830751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8C6E914-38EF-400F-A7E2-D1F2829B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BFFEB1F1-36E6-4568-83E1-5E60F6F4074A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3E6AF80-54B7-458C-BA0C-D764D91B5F7C}"/>
              </a:ext>
            </a:extLst>
          </p:cNvPr>
          <p:cNvGrpSpPr/>
          <p:nvPr/>
        </p:nvGrpSpPr>
        <p:grpSpPr>
          <a:xfrm>
            <a:off x="9824602" y="1936569"/>
            <a:ext cx="1542250" cy="1325890"/>
            <a:chOff x="1352773" y="3124258"/>
            <a:chExt cx="2129495" cy="1830751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8A2AFD4-0828-4112-B317-D0DAE850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5A15BDC-5E19-42B3-921A-BD6FAC755C96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240CA975-597F-43BC-86DA-5A1B459FFE69}"/>
              </a:ext>
            </a:extLst>
          </p:cNvPr>
          <p:cNvSpPr txBox="1"/>
          <p:nvPr/>
        </p:nvSpPr>
        <p:spPr>
          <a:xfrm>
            <a:off x="163136" y="121054"/>
            <a:ext cx="5932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WhirlPool-Vorlagen</a:t>
            </a:r>
          </a:p>
        </p:txBody>
      </p:sp>
    </p:spTree>
    <p:extLst>
      <p:ext uri="{BB962C8B-B14F-4D97-AF65-F5344CB8AC3E}">
        <p14:creationId xmlns:p14="http://schemas.microsoft.com/office/powerpoint/2010/main" val="418500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330C51-E164-401B-A83F-D6E43837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67700"/>
            <a:ext cx="5979886" cy="5890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591AD6-C59E-4DD7-9416-4C9DA1E9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967700"/>
            <a:ext cx="5979886" cy="5890300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9B20773-1206-4585-A1EC-D0F9A8EBA468}"/>
              </a:ext>
            </a:extLst>
          </p:cNvPr>
          <p:cNvGrpSpPr/>
          <p:nvPr/>
        </p:nvGrpSpPr>
        <p:grpSpPr>
          <a:xfrm>
            <a:off x="6886177" y="4509061"/>
            <a:ext cx="1542250" cy="1325890"/>
            <a:chOff x="1352773" y="3124258"/>
            <a:chExt cx="2129495" cy="1830751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99406DC-EDDE-4732-8EAD-E9C7ED3FD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F52D61A-6E86-463F-86E0-344A9CA5953A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A53DF03-C5C1-4491-B3DF-D5EB4F1373FC}"/>
              </a:ext>
            </a:extLst>
          </p:cNvPr>
          <p:cNvGrpSpPr/>
          <p:nvPr/>
        </p:nvGrpSpPr>
        <p:grpSpPr>
          <a:xfrm>
            <a:off x="6767346" y="1764440"/>
            <a:ext cx="1542250" cy="1325890"/>
            <a:chOff x="1352773" y="3124258"/>
            <a:chExt cx="2129495" cy="1830751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A7061648-0A5E-448B-A799-59F88BAE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1A2D3534-8C19-46FB-ABF8-DF8EF80B038B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3C988E3-8080-4047-BBC5-248DDFA1A3B7}"/>
              </a:ext>
            </a:extLst>
          </p:cNvPr>
          <p:cNvGrpSpPr/>
          <p:nvPr/>
        </p:nvGrpSpPr>
        <p:grpSpPr>
          <a:xfrm>
            <a:off x="8224295" y="3090330"/>
            <a:ext cx="1542250" cy="1325890"/>
            <a:chOff x="1352773" y="3124258"/>
            <a:chExt cx="2129495" cy="1830751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41ADB3B3-BB3B-486F-B325-3B2E4528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0C1E3F4-F860-48DD-A6D4-64C9626716C4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A2F93DC-95DF-4567-AA36-CF0B943C5165}"/>
              </a:ext>
            </a:extLst>
          </p:cNvPr>
          <p:cNvGrpSpPr/>
          <p:nvPr/>
        </p:nvGrpSpPr>
        <p:grpSpPr>
          <a:xfrm>
            <a:off x="9824602" y="4611154"/>
            <a:ext cx="1542250" cy="1325890"/>
            <a:chOff x="1352773" y="3124258"/>
            <a:chExt cx="2129495" cy="1830751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8C6E914-38EF-400F-A7E2-D1F2829B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BFFEB1F1-36E6-4568-83E1-5E60F6F4074A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3E6AF80-54B7-458C-BA0C-D764D91B5F7C}"/>
              </a:ext>
            </a:extLst>
          </p:cNvPr>
          <p:cNvGrpSpPr/>
          <p:nvPr/>
        </p:nvGrpSpPr>
        <p:grpSpPr>
          <a:xfrm>
            <a:off x="9824602" y="1936569"/>
            <a:ext cx="1542250" cy="1325890"/>
            <a:chOff x="1352773" y="3124258"/>
            <a:chExt cx="2129495" cy="1830751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8A2AFD4-0828-4112-B317-D0DAE850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5A15BDC-5E19-42B3-921A-BD6FAC755C96}"/>
                </a:ext>
              </a:extLst>
            </p:cNvPr>
            <p:cNvSpPr txBox="1"/>
            <p:nvPr/>
          </p:nvSpPr>
          <p:spPr>
            <a:xfrm>
              <a:off x="1352773" y="3977580"/>
              <a:ext cx="2129495" cy="97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Lebens-WIRBEL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240CA975-597F-43BC-86DA-5A1B459FFE69}"/>
              </a:ext>
            </a:extLst>
          </p:cNvPr>
          <p:cNvSpPr txBox="1"/>
          <p:nvPr/>
        </p:nvSpPr>
        <p:spPr>
          <a:xfrm>
            <a:off x="163136" y="121054"/>
            <a:ext cx="5932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WhirlPool-Vorlagen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7CA913D-F621-4A75-8DBC-E9E89FAC9E15}"/>
              </a:ext>
            </a:extLst>
          </p:cNvPr>
          <p:cNvGrpSpPr/>
          <p:nvPr/>
        </p:nvGrpSpPr>
        <p:grpSpPr>
          <a:xfrm>
            <a:off x="6516452" y="94336"/>
            <a:ext cx="2264244" cy="1052100"/>
            <a:chOff x="13986641" y="1213345"/>
            <a:chExt cx="3126403" cy="1452709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B9328FEE-29F2-41E2-B0A0-6CD43442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986641" y="1213345"/>
              <a:ext cx="1469513" cy="1452709"/>
            </a:xfrm>
            <a:prstGeom prst="rect">
              <a:avLst/>
            </a:prstGeom>
          </p:spPr>
        </p:pic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5371FF5-ADB7-4683-956B-107E1BD2E245}"/>
                </a:ext>
              </a:extLst>
            </p:cNvPr>
            <p:cNvSpPr txBox="1"/>
            <p:nvPr/>
          </p:nvSpPr>
          <p:spPr>
            <a:xfrm>
              <a:off x="15576516" y="1647333"/>
              <a:ext cx="1536528" cy="55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7FA4B10-4032-49DE-98B6-81F44915EDA8}"/>
              </a:ext>
            </a:extLst>
          </p:cNvPr>
          <p:cNvGrpSpPr/>
          <p:nvPr/>
        </p:nvGrpSpPr>
        <p:grpSpPr>
          <a:xfrm>
            <a:off x="661079" y="1896903"/>
            <a:ext cx="1885453" cy="1710161"/>
            <a:chOff x="3460081" y="3124258"/>
            <a:chExt cx="2603380" cy="2361342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46CAAEA-657B-4E25-8160-FF82C667C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7036A69E-9A19-46FC-8085-3C4C6C326B2E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1D48085-E0DD-4D01-ABE6-3893B49896F2}"/>
              </a:ext>
            </a:extLst>
          </p:cNvPr>
          <p:cNvGrpSpPr/>
          <p:nvPr/>
        </p:nvGrpSpPr>
        <p:grpSpPr>
          <a:xfrm>
            <a:off x="3312423" y="1764440"/>
            <a:ext cx="1885453" cy="1710161"/>
            <a:chOff x="3460081" y="3124258"/>
            <a:chExt cx="2603380" cy="2361342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D76E7004-04B0-4D4C-94D9-4215B473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41B99C17-8849-4670-B416-E0686F7C1A35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D752250-BE16-4CB4-9071-B552B8E18AA8}"/>
              </a:ext>
            </a:extLst>
          </p:cNvPr>
          <p:cNvGrpSpPr/>
          <p:nvPr/>
        </p:nvGrpSpPr>
        <p:grpSpPr>
          <a:xfrm>
            <a:off x="2043011" y="3120315"/>
            <a:ext cx="1885453" cy="1710161"/>
            <a:chOff x="3460081" y="3124258"/>
            <a:chExt cx="2603380" cy="2361342"/>
          </a:xfrm>
        </p:grpSpPr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8957F96B-0B90-4E79-94EF-5818CD8F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CFE00AFA-DD07-49C4-BEA9-9C9793B5803F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1C45B13-ED61-4EA2-89FE-AA11C617F880}"/>
              </a:ext>
            </a:extLst>
          </p:cNvPr>
          <p:cNvGrpSpPr/>
          <p:nvPr/>
        </p:nvGrpSpPr>
        <p:grpSpPr>
          <a:xfrm>
            <a:off x="584981" y="4377451"/>
            <a:ext cx="1885453" cy="1710161"/>
            <a:chOff x="3460081" y="3124258"/>
            <a:chExt cx="2603380" cy="2361342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BB09A65-E9EE-41A3-9E0E-13602225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D5CCBF84-7234-487C-97D8-15DA465B621E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5D41EAF1-C624-4139-A393-3C6DCAB1342A}"/>
              </a:ext>
            </a:extLst>
          </p:cNvPr>
          <p:cNvGrpSpPr/>
          <p:nvPr/>
        </p:nvGrpSpPr>
        <p:grpSpPr>
          <a:xfrm>
            <a:off x="3417664" y="4399694"/>
            <a:ext cx="1885453" cy="1710161"/>
            <a:chOff x="3460081" y="3124258"/>
            <a:chExt cx="2603380" cy="2361342"/>
          </a:xfrm>
        </p:grpSpPr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168CF13A-603F-46E4-919A-D19FD6895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D6B9CD3-F263-4FB9-99DF-915308B41254}"/>
                </a:ext>
              </a:extLst>
            </p:cNvPr>
            <p:cNvSpPr txBox="1"/>
            <p:nvPr/>
          </p:nvSpPr>
          <p:spPr>
            <a:xfrm>
              <a:off x="3460081" y="4083201"/>
              <a:ext cx="2603380" cy="140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Lebens-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WIRBEL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42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84788A-1F35-4EB1-A474-AD9F9400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25719"/>
            <a:ext cx="12192000" cy="57613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622D7A-EF46-4408-AFE7-3B9970FDB754}"/>
              </a:ext>
            </a:extLst>
          </p:cNvPr>
          <p:cNvSpPr txBox="1"/>
          <p:nvPr/>
        </p:nvSpPr>
        <p:spPr>
          <a:xfrm>
            <a:off x="163136" y="121054"/>
            <a:ext cx="7725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große WhirlPool-Vorlage</a:t>
            </a:r>
          </a:p>
        </p:txBody>
      </p:sp>
    </p:spTree>
    <p:extLst>
      <p:ext uri="{BB962C8B-B14F-4D97-AF65-F5344CB8AC3E}">
        <p14:creationId xmlns:p14="http://schemas.microsoft.com/office/powerpoint/2010/main" val="68850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</Words>
  <Application>Microsoft Office PowerPoint</Application>
  <PresentationFormat>Breitbild</PresentationFormat>
  <Paragraphs>51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Alata</vt:lpstr>
      <vt:lpstr>Arial</vt:lpstr>
      <vt:lpstr>Calibri</vt:lpstr>
      <vt:lpstr>Calibri Light</vt:lpstr>
      <vt:lpstr>Georgia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Pierre</dc:creator>
  <cp:lastModifiedBy>Pierre</cp:lastModifiedBy>
  <cp:revision>1</cp:revision>
  <dcterms:created xsi:type="dcterms:W3CDTF">2022-03-08T15:15:54Z</dcterms:created>
  <dcterms:modified xsi:type="dcterms:W3CDTF">2022-03-08T15:34:02Z</dcterms:modified>
</cp:coreProperties>
</file>